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0"/>
  </p:notesMasterIdLst>
  <p:handoutMasterIdLst>
    <p:handoutMasterId r:id="rId61"/>
  </p:handoutMasterIdLst>
  <p:sldIdLst>
    <p:sldId id="288" r:id="rId5"/>
    <p:sldId id="289" r:id="rId6"/>
    <p:sldId id="331" r:id="rId7"/>
    <p:sldId id="332" r:id="rId8"/>
    <p:sldId id="270" r:id="rId9"/>
    <p:sldId id="308" r:id="rId10"/>
    <p:sldId id="310" r:id="rId11"/>
    <p:sldId id="314" r:id="rId12"/>
    <p:sldId id="321" r:id="rId13"/>
    <p:sldId id="326" r:id="rId14"/>
    <p:sldId id="319" r:id="rId15"/>
    <p:sldId id="316" r:id="rId16"/>
    <p:sldId id="323" r:id="rId17"/>
    <p:sldId id="322" r:id="rId18"/>
    <p:sldId id="324" r:id="rId19"/>
    <p:sldId id="325" r:id="rId20"/>
    <p:sldId id="283" r:id="rId21"/>
    <p:sldId id="290" r:id="rId22"/>
    <p:sldId id="304" r:id="rId23"/>
    <p:sldId id="305" r:id="rId24"/>
    <p:sldId id="306" r:id="rId25"/>
    <p:sldId id="307" r:id="rId26"/>
    <p:sldId id="320" r:id="rId27"/>
    <p:sldId id="309" r:id="rId28"/>
    <p:sldId id="328" r:id="rId29"/>
    <p:sldId id="329" r:id="rId30"/>
    <p:sldId id="318" r:id="rId31"/>
    <p:sldId id="348" r:id="rId32"/>
    <p:sldId id="349" r:id="rId33"/>
    <p:sldId id="336" r:id="rId34"/>
    <p:sldId id="341" r:id="rId35"/>
    <p:sldId id="340" r:id="rId36"/>
    <p:sldId id="339" r:id="rId37"/>
    <p:sldId id="342" r:id="rId38"/>
    <p:sldId id="344" r:id="rId39"/>
    <p:sldId id="361" r:id="rId40"/>
    <p:sldId id="362" r:id="rId41"/>
    <p:sldId id="351" r:id="rId42"/>
    <p:sldId id="352" r:id="rId43"/>
    <p:sldId id="291" r:id="rId44"/>
    <p:sldId id="311" r:id="rId45"/>
    <p:sldId id="350" r:id="rId46"/>
    <p:sldId id="333" r:id="rId47"/>
    <p:sldId id="334" r:id="rId48"/>
    <p:sldId id="347" r:id="rId49"/>
    <p:sldId id="346" r:id="rId50"/>
    <p:sldId id="353" r:id="rId51"/>
    <p:sldId id="354" r:id="rId52"/>
    <p:sldId id="355" r:id="rId53"/>
    <p:sldId id="359" r:id="rId54"/>
    <p:sldId id="360" r:id="rId55"/>
    <p:sldId id="357" r:id="rId56"/>
    <p:sldId id="358" r:id="rId57"/>
    <p:sldId id="296" r:id="rId58"/>
    <p:sldId id="26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492B"/>
    <a:srgbClr val="394F2F"/>
    <a:srgbClr val="5CC6C6"/>
    <a:srgbClr val="F4F4F4"/>
    <a:srgbClr val="F6F6F6"/>
    <a:srgbClr val="FAFAFA"/>
    <a:srgbClr val="1CC6CE"/>
    <a:srgbClr val="1BBFC7"/>
    <a:srgbClr val="18CDD6"/>
    <a:srgbClr val="16BC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69116C-C373-4692-BCD6-03C89B772B5A}" v="4" dt="2022-12-07T21:30:57.435"/>
    <p1510:client id="{F38E04F3-7A7B-D2B0-6669-C558DBBB1647}" v="179" dt="2022-12-07T20:16:27.5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1459" y="4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E069116C-C373-4692-BCD6-03C89B772B5A}"/>
    <pc:docChg chg="custSel modSld">
      <pc:chgData name="Maanasa Dharini" userId="cc476e982319ba06" providerId="LiveId" clId="{E069116C-C373-4692-BCD6-03C89B772B5A}" dt="2022-12-07T21:31:21" v="131" actId="14100"/>
      <pc:docMkLst>
        <pc:docMk/>
      </pc:docMkLst>
      <pc:sldChg chg="addSp delSp modSp mod">
        <pc:chgData name="Maanasa Dharini" userId="cc476e982319ba06" providerId="LiveId" clId="{E069116C-C373-4692-BCD6-03C89B772B5A}" dt="2022-12-07T21:31:21" v="131" actId="14100"/>
        <pc:sldMkLst>
          <pc:docMk/>
          <pc:sldMk cId="30060098" sldId="290"/>
        </pc:sldMkLst>
        <pc:spChg chg="add del mod">
          <ac:chgData name="Maanasa Dharini" userId="cc476e982319ba06" providerId="LiveId" clId="{E069116C-C373-4692-BCD6-03C89B772B5A}" dt="2022-12-07T21:30:57.435" v="125" actId="931"/>
          <ac:spMkLst>
            <pc:docMk/>
            <pc:sldMk cId="30060098" sldId="290"/>
            <ac:spMk id="3" creationId="{240E18CC-ABAD-27A1-9E04-E71EFE90D22F}"/>
          </ac:spMkLst>
        </pc:spChg>
        <pc:spChg chg="mod">
          <ac:chgData name="Maanasa Dharini" userId="cc476e982319ba06" providerId="LiveId" clId="{E069116C-C373-4692-BCD6-03C89B772B5A}" dt="2022-12-07T21:12:38.065" v="42" actId="20577"/>
          <ac:spMkLst>
            <pc:docMk/>
            <pc:sldMk cId="30060098" sldId="290"/>
            <ac:spMk id="11" creationId="{FCC2A221-B199-4A29-BC00-83D349B94F14}"/>
          </ac:spMkLst>
        </pc:spChg>
        <pc:spChg chg="mod">
          <ac:chgData name="Maanasa Dharini" userId="cc476e982319ba06" providerId="LiveId" clId="{E069116C-C373-4692-BCD6-03C89B772B5A}" dt="2022-12-07T21:12:35.352" v="40" actId="20577"/>
          <ac:spMkLst>
            <pc:docMk/>
            <pc:sldMk cId="30060098" sldId="290"/>
            <ac:spMk id="12" creationId="{4C47F3D7-2E0A-4565-95F1-798A78C8044F}"/>
          </ac:spMkLst>
        </pc:spChg>
        <pc:picChg chg="add mod modCrop">
          <ac:chgData name="Maanasa Dharini" userId="cc476e982319ba06" providerId="LiveId" clId="{E069116C-C373-4692-BCD6-03C89B772B5A}" dt="2022-12-07T21:31:21" v="131" actId="14100"/>
          <ac:picMkLst>
            <pc:docMk/>
            <pc:sldMk cId="30060098" sldId="290"/>
            <ac:picMk id="5" creationId="{7EEACF66-027A-C3AB-F503-4059883B9CB3}"/>
          </ac:picMkLst>
        </pc:picChg>
        <pc:picChg chg="del mod">
          <ac:chgData name="Maanasa Dharini" userId="cc476e982319ba06" providerId="LiveId" clId="{E069116C-C373-4692-BCD6-03C89B772B5A}" dt="2022-12-07T21:29:50.223" v="124" actId="478"/>
          <ac:picMkLst>
            <pc:docMk/>
            <pc:sldMk cId="30060098" sldId="290"/>
            <ac:picMk id="26" creationId="{22DE7958-BD25-049D-E41A-E5F393293779}"/>
          </ac:picMkLst>
        </pc:picChg>
      </pc:sldChg>
      <pc:sldChg chg="addSp delSp modSp mod">
        <pc:chgData name="Maanasa Dharini" userId="cc476e982319ba06" providerId="LiveId" clId="{E069116C-C373-4692-BCD6-03C89B772B5A}" dt="2022-12-07T21:28:51.310" v="121" actId="14100"/>
        <pc:sldMkLst>
          <pc:docMk/>
          <pc:sldMk cId="3080370526" sldId="304"/>
        </pc:sldMkLst>
        <pc:spChg chg="add mod">
          <ac:chgData name="Maanasa Dharini" userId="cc476e982319ba06" providerId="LiveId" clId="{E069116C-C373-4692-BCD6-03C89B772B5A}" dt="2022-12-07T21:11:53.383" v="29" actId="1076"/>
          <ac:spMkLst>
            <pc:docMk/>
            <pc:sldMk cId="3080370526" sldId="304"/>
            <ac:spMk id="3" creationId="{EB7C6F60-C3A0-610C-9328-7C908CB7EC39}"/>
          </ac:spMkLst>
        </pc:spChg>
        <pc:spChg chg="del">
          <ac:chgData name="Maanasa Dharini" userId="cc476e982319ba06" providerId="LiveId" clId="{E069116C-C373-4692-BCD6-03C89B772B5A}" dt="2022-12-07T21:11:42.553" v="19" actId="478"/>
          <ac:spMkLst>
            <pc:docMk/>
            <pc:sldMk cId="3080370526" sldId="304"/>
            <ac:spMk id="11" creationId="{FCC2A221-B199-4A29-BC00-83D349B94F14}"/>
          </ac:spMkLst>
        </pc:spChg>
        <pc:spChg chg="mod">
          <ac:chgData name="Maanasa Dharini" userId="cc476e982319ba06" providerId="LiveId" clId="{E069116C-C373-4692-BCD6-03C89B772B5A}" dt="2022-12-07T21:22:37.588" v="67" actId="20577"/>
          <ac:spMkLst>
            <pc:docMk/>
            <pc:sldMk cId="3080370526" sldId="304"/>
            <ac:spMk id="33" creationId="{6FA216FB-6672-38E5-79BF-35705710A079}"/>
          </ac:spMkLst>
        </pc:spChg>
        <pc:picChg chg="mod">
          <ac:chgData name="Maanasa Dharini" userId="cc476e982319ba06" providerId="LiveId" clId="{E069116C-C373-4692-BCD6-03C89B772B5A}" dt="2022-12-07T21:28:51.310" v="121" actId="14100"/>
          <ac:picMkLst>
            <pc:docMk/>
            <pc:sldMk cId="3080370526" sldId="304"/>
            <ac:picMk id="5" creationId="{4E61C995-F37F-57E7-1144-00CCCCCCCC93}"/>
          </ac:picMkLst>
        </pc:picChg>
      </pc:sldChg>
      <pc:sldChg chg="modSp mod">
        <pc:chgData name="Maanasa Dharini" userId="cc476e982319ba06" providerId="LiveId" clId="{E069116C-C373-4692-BCD6-03C89B772B5A}" dt="2022-12-07T21:22:09.177" v="52" actId="20577"/>
        <pc:sldMkLst>
          <pc:docMk/>
          <pc:sldMk cId="3734787976" sldId="305"/>
        </pc:sldMkLst>
        <pc:spChg chg="mod">
          <ac:chgData name="Maanasa Dharini" userId="cc476e982319ba06" providerId="LiveId" clId="{E069116C-C373-4692-BCD6-03C89B772B5A}" dt="2022-12-07T21:21:37.155" v="47" actId="20577"/>
          <ac:spMkLst>
            <pc:docMk/>
            <pc:sldMk cId="3734787976" sldId="305"/>
            <ac:spMk id="11" creationId="{FCC2A221-B199-4A29-BC00-83D349B94F14}"/>
          </ac:spMkLst>
        </pc:spChg>
        <pc:spChg chg="mod">
          <ac:chgData name="Maanasa Dharini" userId="cc476e982319ba06" providerId="LiveId" clId="{E069116C-C373-4692-BCD6-03C89B772B5A}" dt="2022-12-07T21:22:09.177" v="52" actId="20577"/>
          <ac:spMkLst>
            <pc:docMk/>
            <pc:sldMk cId="3734787976" sldId="305"/>
            <ac:spMk id="12" creationId="{4C47F3D7-2E0A-4565-95F1-798A78C8044F}"/>
          </ac:spMkLst>
        </pc:spChg>
      </pc:sldChg>
      <pc:sldChg chg="modSp mod">
        <pc:chgData name="Maanasa Dharini" userId="cc476e982319ba06" providerId="LiveId" clId="{E069116C-C373-4692-BCD6-03C89B772B5A}" dt="2022-12-07T21:24:05.527" v="115" actId="20577"/>
        <pc:sldMkLst>
          <pc:docMk/>
          <pc:sldMk cId="99232066" sldId="306"/>
        </pc:sldMkLst>
        <pc:spChg chg="mod">
          <ac:chgData name="Maanasa Dharini" userId="cc476e982319ba06" providerId="LiveId" clId="{E069116C-C373-4692-BCD6-03C89B772B5A}" dt="2022-12-07T21:23:52.792" v="93" actId="20577"/>
          <ac:spMkLst>
            <pc:docMk/>
            <pc:sldMk cId="99232066" sldId="306"/>
            <ac:spMk id="11" creationId="{FCC2A221-B199-4A29-BC00-83D349B94F14}"/>
          </ac:spMkLst>
        </pc:spChg>
        <pc:spChg chg="mod">
          <ac:chgData name="Maanasa Dharini" userId="cc476e982319ba06" providerId="LiveId" clId="{E069116C-C373-4692-BCD6-03C89B772B5A}" dt="2022-12-07T21:24:01.455" v="107" actId="20577"/>
          <ac:spMkLst>
            <pc:docMk/>
            <pc:sldMk cId="99232066" sldId="306"/>
            <ac:spMk id="12" creationId="{4C47F3D7-2E0A-4565-95F1-798A78C8044F}"/>
          </ac:spMkLst>
        </pc:spChg>
        <pc:spChg chg="mod">
          <ac:chgData name="Maanasa Dharini" userId="cc476e982319ba06" providerId="LiveId" clId="{E069116C-C373-4692-BCD6-03C89B772B5A}" dt="2022-12-07T21:24:05.527" v="115" actId="20577"/>
          <ac:spMkLst>
            <pc:docMk/>
            <pc:sldMk cId="99232066" sldId="306"/>
            <ac:spMk id="47" creationId="{F099E783-7CAD-4A11-8139-442FE1A60E45}"/>
          </ac:spMkLst>
        </pc:spChg>
      </pc:sldChg>
      <pc:sldChg chg="modSp mod">
        <pc:chgData name="Maanasa Dharini" userId="cc476e982319ba06" providerId="LiveId" clId="{E069116C-C373-4692-BCD6-03C89B772B5A}" dt="2022-12-07T21:26:43.095" v="119" actId="18131"/>
        <pc:sldMkLst>
          <pc:docMk/>
          <pc:sldMk cId="611737679" sldId="307"/>
        </pc:sldMkLst>
        <pc:picChg chg="mod modCrop">
          <ac:chgData name="Maanasa Dharini" userId="cc476e982319ba06" providerId="LiveId" clId="{E069116C-C373-4692-BCD6-03C89B772B5A}" dt="2022-12-07T21:26:43.095" v="119" actId="18131"/>
          <ac:picMkLst>
            <pc:docMk/>
            <pc:sldMk cId="611737679" sldId="307"/>
            <ac:picMk id="5" creationId="{2D893C86-8318-744C-F3B1-D168B39C149B}"/>
          </ac:picMkLst>
        </pc:picChg>
      </pc:sldChg>
    </pc:docChg>
  </pc:docChgLst>
  <pc:docChgLst>
    <pc:chgData name="Dharini, Ms. Maanasa" userId="41c8d197-f2cb-400e-864d-6abff76dee71" providerId="ADAL" clId="{76BEA6C4-C553-487C-8AF8-8681729BB985}"/>
    <pc:docChg chg="undo custSel addSld delSld modSld sldOrd">
      <pc:chgData name="Dharini, Ms. Maanasa" userId="41c8d197-f2cb-400e-864d-6abff76dee71" providerId="ADAL" clId="{76BEA6C4-C553-487C-8AF8-8681729BB985}" dt="2022-12-01T01:04:07.314" v="5589" actId="1076"/>
      <pc:docMkLst>
        <pc:docMk/>
      </pc:docMkLst>
      <pc:sldChg chg="addSp delSp modSp mod">
        <pc:chgData name="Dharini, Ms. Maanasa" userId="41c8d197-f2cb-400e-864d-6abff76dee71" providerId="ADAL" clId="{76BEA6C4-C553-487C-8AF8-8681729BB985}" dt="2022-11-08T00:30:11.563" v="4250" actId="1076"/>
        <pc:sldMkLst>
          <pc:docMk/>
          <pc:sldMk cId="4041457393" sldId="268"/>
        </pc:sldMkLst>
        <pc:spChg chg="del">
          <ac:chgData name="Dharini, Ms. Maanasa" userId="41c8d197-f2cb-400e-864d-6abff76dee71" providerId="ADAL" clId="{76BEA6C4-C553-487C-8AF8-8681729BB985}" dt="2022-11-02T20:40:15.384" v="3808" actId="478"/>
          <ac:spMkLst>
            <pc:docMk/>
            <pc:sldMk cId="4041457393" sldId="268"/>
            <ac:spMk id="4" creationId="{965E6C65-AC3A-49C1-A182-26B5AA40CD7F}"/>
          </ac:spMkLst>
        </pc:spChg>
        <pc:spChg chg="add del mod">
          <ac:chgData name="Dharini, Ms. Maanasa" userId="41c8d197-f2cb-400e-864d-6abff76dee71" providerId="ADAL" clId="{76BEA6C4-C553-487C-8AF8-8681729BB985}" dt="2022-11-02T20:34:31.896" v="3764" actId="478"/>
          <ac:spMkLst>
            <pc:docMk/>
            <pc:sldMk cId="4041457393" sldId="268"/>
            <ac:spMk id="6" creationId="{F888C231-AE82-4DC3-570B-5A8965659548}"/>
          </ac:spMkLst>
        </pc:spChg>
        <pc:spChg chg="add del mod">
          <ac:chgData name="Dharini, Ms. Maanasa" userId="41c8d197-f2cb-400e-864d-6abff76dee71" providerId="ADAL" clId="{76BEA6C4-C553-487C-8AF8-8681729BB985}" dt="2022-11-02T20:38:51.371" v="3792" actId="931"/>
          <ac:spMkLst>
            <pc:docMk/>
            <pc:sldMk cId="4041457393" sldId="268"/>
            <ac:spMk id="9" creationId="{29C8B9E7-5376-4EDA-EC53-799DB092C028}"/>
          </ac:spMkLst>
        </pc:spChg>
        <pc:spChg chg="mod">
          <ac:chgData name="Dharini, Ms. Maanasa" userId="41c8d197-f2cb-400e-864d-6abff76dee71" providerId="ADAL" clId="{76BEA6C4-C553-487C-8AF8-8681729BB985}" dt="2022-11-08T00:29:27.958" v="4245" actId="1076"/>
          <ac:spMkLst>
            <pc:docMk/>
            <pc:sldMk cId="4041457393" sldId="268"/>
            <ac:spMk id="16" creationId="{D284643B-288B-4193-AFF3-324BA95A77A6}"/>
          </ac:spMkLst>
        </pc:spChg>
        <pc:spChg chg="mod">
          <ac:chgData name="Dharini, Ms. Maanasa" userId="41c8d197-f2cb-400e-864d-6abff76dee71" providerId="ADAL" clId="{76BEA6C4-C553-487C-8AF8-8681729BB985}" dt="2022-11-08T00:30:11.563" v="4250" actId="1076"/>
          <ac:spMkLst>
            <pc:docMk/>
            <pc:sldMk cId="4041457393" sldId="268"/>
            <ac:spMk id="17" creationId="{AEAA1571-277D-4DF6-83F9-1438CBE64F71}"/>
          </ac:spMkLst>
        </pc:spChg>
        <pc:spChg chg="add del mod">
          <ac:chgData name="Dharini, Ms. Maanasa" userId="41c8d197-f2cb-400e-864d-6abff76dee71" providerId="ADAL" clId="{76BEA6C4-C553-487C-8AF8-8681729BB985}" dt="2022-11-02T20:39:08.203" v="3801" actId="478"/>
          <ac:spMkLst>
            <pc:docMk/>
            <pc:sldMk cId="4041457393" sldId="268"/>
            <ac:spMk id="18" creationId="{675C5419-28E5-22BF-9CED-B7002789AAC3}"/>
          </ac:spMkLst>
        </pc:spChg>
        <pc:spChg chg="add del mod">
          <ac:chgData name="Dharini, Ms. Maanasa" userId="41c8d197-f2cb-400e-864d-6abff76dee71" providerId="ADAL" clId="{76BEA6C4-C553-487C-8AF8-8681729BB985}" dt="2022-11-02T20:39:57.411" v="3802" actId="931"/>
          <ac:spMkLst>
            <pc:docMk/>
            <pc:sldMk cId="4041457393" sldId="268"/>
            <ac:spMk id="20" creationId="{F80A0668-1B56-1E53-F52C-E4864468978C}"/>
          </ac:spMkLst>
        </pc:spChg>
        <pc:spChg chg="del">
          <ac:chgData name="Dharini, Ms. Maanasa" userId="41c8d197-f2cb-400e-864d-6abff76dee71" providerId="ADAL" clId="{76BEA6C4-C553-487C-8AF8-8681729BB985}" dt="2022-11-02T20:34:27.274" v="3762" actId="478"/>
          <ac:spMkLst>
            <pc:docMk/>
            <pc:sldMk cId="4041457393" sldId="268"/>
            <ac:spMk id="37" creationId="{FB5E91BB-582C-4004-94F2-5E1501D33E17}"/>
          </ac:spMkLst>
        </pc:spChg>
        <pc:picChg chg="del">
          <ac:chgData name="Dharini, Ms. Maanasa" userId="41c8d197-f2cb-400e-864d-6abff76dee71" providerId="ADAL" clId="{76BEA6C4-C553-487C-8AF8-8681729BB985}" dt="2022-11-02T20:35:56.833" v="3791" actId="478"/>
          <ac:picMkLst>
            <pc:docMk/>
            <pc:sldMk cId="4041457393" sldId="268"/>
            <ac:picMk id="8" creationId="{553FC3EB-D4C2-4C52-9AAB-3A4530ED79A0}"/>
          </ac:picMkLst>
        </pc:picChg>
        <pc:picChg chg="add del mod">
          <ac:chgData name="Dharini, Ms. Maanasa" userId="41c8d197-f2cb-400e-864d-6abff76dee71" providerId="ADAL" clId="{76BEA6C4-C553-487C-8AF8-8681729BB985}" dt="2022-11-02T20:39:08.203" v="3801" actId="478"/>
          <ac:picMkLst>
            <pc:docMk/>
            <pc:sldMk cId="4041457393" sldId="268"/>
            <ac:picMk id="11" creationId="{D4475DBC-9331-2CE7-F2DA-35E103F20F8F}"/>
          </ac:picMkLst>
        </pc:picChg>
        <pc:picChg chg="add del mod">
          <ac:chgData name="Dharini, Ms. Maanasa" userId="41c8d197-f2cb-400e-864d-6abff76dee71" providerId="ADAL" clId="{76BEA6C4-C553-487C-8AF8-8681729BB985}" dt="2022-11-02T20:39:08.203" v="3801" actId="478"/>
          <ac:picMkLst>
            <pc:docMk/>
            <pc:sldMk cId="4041457393" sldId="268"/>
            <ac:picMk id="13" creationId="{443AC957-6EF0-68F1-C548-8F013C2DDC0C}"/>
          </ac:picMkLst>
        </pc:picChg>
        <pc:picChg chg="add del mod">
          <ac:chgData name="Dharini, Ms. Maanasa" userId="41c8d197-f2cb-400e-864d-6abff76dee71" providerId="ADAL" clId="{76BEA6C4-C553-487C-8AF8-8681729BB985}" dt="2022-11-02T20:39:08.203" v="3801" actId="478"/>
          <ac:picMkLst>
            <pc:docMk/>
            <pc:sldMk cId="4041457393" sldId="268"/>
            <ac:picMk id="15" creationId="{853DF308-7264-1C34-901E-9FF69DAB6C98}"/>
          </ac:picMkLst>
        </pc:picChg>
        <pc:picChg chg="add mod">
          <ac:chgData name="Dharini, Ms. Maanasa" userId="41c8d197-f2cb-400e-864d-6abff76dee71" providerId="ADAL" clId="{76BEA6C4-C553-487C-8AF8-8681729BB985}" dt="2022-11-02T20:40:02.685" v="3805" actId="14100"/>
          <ac:picMkLst>
            <pc:docMk/>
            <pc:sldMk cId="4041457393" sldId="268"/>
            <ac:picMk id="22" creationId="{C121FEC8-E460-6B82-232C-FCB55F34DA7C}"/>
          </ac:picMkLst>
        </pc:picChg>
      </pc:sldChg>
      <pc:sldChg chg="addSp delSp modSp mod ord setBg">
        <pc:chgData name="Dharini, Ms. Maanasa" userId="41c8d197-f2cb-400e-864d-6abff76dee71" providerId="ADAL" clId="{76BEA6C4-C553-487C-8AF8-8681729BB985}" dt="2022-11-02T15:53:34.082" v="1785" actId="1076"/>
        <pc:sldMkLst>
          <pc:docMk/>
          <pc:sldMk cId="4151769542" sldId="270"/>
        </pc:sldMkLst>
        <pc:spChg chg="del mod">
          <ac:chgData name="Dharini, Ms. Maanasa" userId="41c8d197-f2cb-400e-864d-6abff76dee71" providerId="ADAL" clId="{76BEA6C4-C553-487C-8AF8-8681729BB985}" dt="2022-11-02T00:56:04.656" v="470" actId="478"/>
          <ac:spMkLst>
            <pc:docMk/>
            <pc:sldMk cId="4151769542" sldId="270"/>
            <ac:spMk id="2" creationId="{FB066B88-47ED-40B0-9A2E-53DC35A601F2}"/>
          </ac:spMkLst>
        </pc:spChg>
        <pc:spChg chg="del">
          <ac:chgData name="Dharini, Ms. Maanasa" userId="41c8d197-f2cb-400e-864d-6abff76dee71" providerId="ADAL" clId="{76BEA6C4-C553-487C-8AF8-8681729BB985}" dt="2022-11-02T00:56:24.179" v="471" actId="478"/>
          <ac:spMkLst>
            <pc:docMk/>
            <pc:sldMk cId="4151769542" sldId="270"/>
            <ac:spMk id="3" creationId="{2D27954A-6DFD-454A-A289-6522993C1EFD}"/>
          </ac:spMkLst>
        </pc:spChg>
        <pc:spChg chg="add del mod">
          <ac:chgData name="Dharini, Ms. Maanasa" userId="41c8d197-f2cb-400e-864d-6abff76dee71" providerId="ADAL" clId="{76BEA6C4-C553-487C-8AF8-8681729BB985}" dt="2022-11-02T15:52:25.953" v="1770" actId="478"/>
          <ac:spMkLst>
            <pc:docMk/>
            <pc:sldMk cId="4151769542" sldId="270"/>
            <ac:spMk id="3" creationId="{61A47BA9-8B0E-EE10-28EE-9A6518F71B78}"/>
          </ac:spMkLst>
        </pc:spChg>
        <pc:spChg chg="del">
          <ac:chgData name="Dharini, Ms. Maanasa" userId="41c8d197-f2cb-400e-864d-6abff76dee71" providerId="ADAL" clId="{76BEA6C4-C553-487C-8AF8-8681729BB985}" dt="2022-11-02T06:58:50.249" v="961" actId="478"/>
          <ac:spMkLst>
            <pc:docMk/>
            <pc:sldMk cId="4151769542" sldId="270"/>
            <ac:spMk id="4" creationId="{B9A78CDB-2571-4835-84A4-3838776419AA}"/>
          </ac:spMkLst>
        </pc:spChg>
        <pc:spChg chg="add del mod">
          <ac:chgData name="Dharini, Ms. Maanasa" userId="41c8d197-f2cb-400e-864d-6abff76dee71" providerId="ADAL" clId="{76BEA6C4-C553-487C-8AF8-8681729BB985}" dt="2022-11-02T15:53:02.107" v="1779" actId="478"/>
          <ac:spMkLst>
            <pc:docMk/>
            <pc:sldMk cId="4151769542" sldId="270"/>
            <ac:spMk id="5" creationId="{862608AB-4B65-6D12-975A-980BE6904D18}"/>
          </ac:spMkLst>
        </pc:spChg>
        <pc:spChg chg="add del mod">
          <ac:chgData name="Dharini, Ms. Maanasa" userId="41c8d197-f2cb-400e-864d-6abff76dee71" providerId="ADAL" clId="{76BEA6C4-C553-487C-8AF8-8681729BB985}" dt="2022-11-02T15:53:00.251" v="1778" actId="478"/>
          <ac:spMkLst>
            <pc:docMk/>
            <pc:sldMk cId="4151769542" sldId="270"/>
            <ac:spMk id="8" creationId="{1640D1E7-7012-BC5B-9B56-4BACDA0C8399}"/>
          </ac:spMkLst>
        </pc:spChg>
        <pc:spChg chg="add del mod">
          <ac:chgData name="Dharini, Ms. Maanasa" userId="41c8d197-f2cb-400e-864d-6abff76dee71" providerId="ADAL" clId="{76BEA6C4-C553-487C-8AF8-8681729BB985}" dt="2022-11-02T00:34:07.479" v="293" actId="478"/>
          <ac:spMkLst>
            <pc:docMk/>
            <pc:sldMk cId="4151769542" sldId="270"/>
            <ac:spMk id="12" creationId="{D74DBD7B-B2BE-08C2-C040-F9EBE5B5585E}"/>
          </ac:spMkLst>
        </pc:spChg>
        <pc:spChg chg="add del mod">
          <ac:chgData name="Dharini, Ms. Maanasa" userId="41c8d197-f2cb-400e-864d-6abff76dee71" providerId="ADAL" clId="{76BEA6C4-C553-487C-8AF8-8681729BB985}" dt="2022-11-02T00:34:53.820" v="296" actId="931"/>
          <ac:spMkLst>
            <pc:docMk/>
            <pc:sldMk cId="4151769542" sldId="270"/>
            <ac:spMk id="14" creationId="{DEC9B820-839F-D06E-CA37-5338AC5F981D}"/>
          </ac:spMkLst>
        </pc:spChg>
        <pc:spChg chg="add del mod">
          <ac:chgData name="Dharini, Ms. Maanasa" userId="41c8d197-f2cb-400e-864d-6abff76dee71" providerId="ADAL" clId="{76BEA6C4-C553-487C-8AF8-8681729BB985}" dt="2022-11-02T00:35:52.390" v="308" actId="931"/>
          <ac:spMkLst>
            <pc:docMk/>
            <pc:sldMk cId="4151769542" sldId="270"/>
            <ac:spMk id="19" creationId="{7435F996-C407-89F5-F5BB-64921440796A}"/>
          </ac:spMkLst>
        </pc:spChg>
        <pc:spChg chg="del mod">
          <ac:chgData name="Dharini, Ms. Maanasa" userId="41c8d197-f2cb-400e-864d-6abff76dee71" providerId="ADAL" clId="{76BEA6C4-C553-487C-8AF8-8681729BB985}" dt="2022-11-02T15:52:23.655" v="1769" actId="478"/>
          <ac:spMkLst>
            <pc:docMk/>
            <pc:sldMk cId="4151769542" sldId="270"/>
            <ac:spMk id="20" creationId="{E42B77E8-86D2-4C4A-92F3-FA50CA29AA64}"/>
          </ac:spMkLst>
        </pc:spChg>
        <pc:spChg chg="del">
          <ac:chgData name="Dharini, Ms. Maanasa" userId="41c8d197-f2cb-400e-864d-6abff76dee71" providerId="ADAL" clId="{76BEA6C4-C553-487C-8AF8-8681729BB985}" dt="2022-11-02T00:34:01.166" v="292" actId="478"/>
          <ac:spMkLst>
            <pc:docMk/>
            <pc:sldMk cId="4151769542" sldId="270"/>
            <ac:spMk id="22" creationId="{7CA603AC-5F09-4172-B827-21ECEF31D296}"/>
          </ac:spMkLst>
        </pc:spChg>
        <pc:spChg chg="add del mod">
          <ac:chgData name="Dharini, Ms. Maanasa" userId="41c8d197-f2cb-400e-864d-6abff76dee71" providerId="ADAL" clId="{76BEA6C4-C553-487C-8AF8-8681729BB985}" dt="2022-11-02T00:37:37.183" v="320"/>
          <ac:spMkLst>
            <pc:docMk/>
            <pc:sldMk cId="4151769542" sldId="270"/>
            <ac:spMk id="25" creationId="{BACEB8AA-80DA-500D-EF1C-A2E1BF5C4D41}"/>
          </ac:spMkLst>
        </pc:spChg>
        <pc:spChg chg="add del mod">
          <ac:chgData name="Dharini, Ms. Maanasa" userId="41c8d197-f2cb-400e-864d-6abff76dee71" providerId="ADAL" clId="{76BEA6C4-C553-487C-8AF8-8681729BB985}" dt="2022-11-02T00:41:41.495" v="334" actId="931"/>
          <ac:spMkLst>
            <pc:docMk/>
            <pc:sldMk cId="4151769542" sldId="270"/>
            <ac:spMk id="28" creationId="{8EF15E57-9D3A-C970-7643-627863B0DB5F}"/>
          </ac:spMkLst>
        </pc:spChg>
        <pc:spChg chg="add del mod">
          <ac:chgData name="Dharini, Ms. Maanasa" userId="41c8d197-f2cb-400e-864d-6abff76dee71" providerId="ADAL" clId="{76BEA6C4-C553-487C-8AF8-8681729BB985}" dt="2022-11-02T00:44:30.237" v="381" actId="478"/>
          <ac:spMkLst>
            <pc:docMk/>
            <pc:sldMk cId="4151769542" sldId="270"/>
            <ac:spMk id="34" creationId="{0C5459F5-CBC3-1465-D906-217B5B53BF7C}"/>
          </ac:spMkLst>
        </pc:spChg>
        <pc:spChg chg="add mod">
          <ac:chgData name="Dharini, Ms. Maanasa" userId="41c8d197-f2cb-400e-864d-6abff76dee71" providerId="ADAL" clId="{76BEA6C4-C553-487C-8AF8-8681729BB985}" dt="2022-11-02T01:00:45.162" v="578" actId="1076"/>
          <ac:spMkLst>
            <pc:docMk/>
            <pc:sldMk cId="4151769542" sldId="270"/>
            <ac:spMk id="35" creationId="{D10A0082-9996-56CD-4A05-2C400A6F57C2}"/>
          </ac:spMkLst>
        </pc:spChg>
        <pc:spChg chg="add del mod">
          <ac:chgData name="Dharini, Ms. Maanasa" userId="41c8d197-f2cb-400e-864d-6abff76dee71" providerId="ADAL" clId="{76BEA6C4-C553-487C-8AF8-8681729BB985}" dt="2022-11-02T00:59:44.389" v="540" actId="478"/>
          <ac:spMkLst>
            <pc:docMk/>
            <pc:sldMk cId="4151769542" sldId="270"/>
            <ac:spMk id="37" creationId="{27EADAB3-2447-70AC-2534-ECB375C6B884}"/>
          </ac:spMkLst>
        </pc:spChg>
        <pc:spChg chg="del mod">
          <ac:chgData name="Dharini, Ms. Maanasa" userId="41c8d197-f2cb-400e-864d-6abff76dee71" providerId="ADAL" clId="{76BEA6C4-C553-487C-8AF8-8681729BB985}" dt="2022-11-02T15:52:57.244" v="1777" actId="478"/>
          <ac:spMkLst>
            <pc:docMk/>
            <pc:sldMk cId="4151769542" sldId="270"/>
            <ac:spMk id="38" creationId="{2C543B95-CC2A-43AF-8E80-69D99489FB48}"/>
          </ac:spMkLst>
        </pc:spChg>
        <pc:spChg chg="del">
          <ac:chgData name="Dharini, Ms. Maanasa" userId="41c8d197-f2cb-400e-864d-6abff76dee71" providerId="ADAL" clId="{76BEA6C4-C553-487C-8AF8-8681729BB985}" dt="2022-11-02T15:52:43.244" v="1774" actId="478"/>
          <ac:spMkLst>
            <pc:docMk/>
            <pc:sldMk cId="4151769542" sldId="270"/>
            <ac:spMk id="39" creationId="{BF343B15-3257-4407-B434-31E6EC4A2345}"/>
          </ac:spMkLst>
        </pc:spChg>
        <pc:spChg chg="mod">
          <ac:chgData name="Dharini, Ms. Maanasa" userId="41c8d197-f2cb-400e-864d-6abff76dee71" providerId="ADAL" clId="{76BEA6C4-C553-487C-8AF8-8681729BB985}" dt="2022-11-02T15:53:27.069" v="1784" actId="1076"/>
          <ac:spMkLst>
            <pc:docMk/>
            <pc:sldMk cId="4151769542" sldId="270"/>
            <ac:spMk id="43" creationId="{A9C39F70-1E74-46B7-8760-8ECC824DF6E6}"/>
          </ac:spMkLst>
        </pc:spChg>
        <pc:spChg chg="mod">
          <ac:chgData name="Dharini, Ms. Maanasa" userId="41c8d197-f2cb-400e-864d-6abff76dee71" providerId="ADAL" clId="{76BEA6C4-C553-487C-8AF8-8681729BB985}" dt="2022-11-02T15:53:34.082" v="1785" actId="1076"/>
          <ac:spMkLst>
            <pc:docMk/>
            <pc:sldMk cId="4151769542" sldId="270"/>
            <ac:spMk id="44" creationId="{9634001A-D9D3-4692-AE2E-FE9492A7AAA3}"/>
          </ac:spMkLst>
        </pc:spChg>
        <pc:spChg chg="mod">
          <ac:chgData name="Dharini, Ms. Maanasa" userId="41c8d197-f2cb-400e-864d-6abff76dee71" providerId="ADAL" clId="{76BEA6C4-C553-487C-8AF8-8681729BB985}" dt="2022-11-02T00:58:10.668" v="532" actId="1076"/>
          <ac:spMkLst>
            <pc:docMk/>
            <pc:sldMk cId="4151769542" sldId="270"/>
            <ac:spMk id="45" creationId="{66064C23-F139-481C-9260-C19ED014FCEC}"/>
          </ac:spMkLst>
        </pc:spChg>
        <pc:spChg chg="mod">
          <ac:chgData name="Dharini, Ms. Maanasa" userId="41c8d197-f2cb-400e-864d-6abff76dee71" providerId="ADAL" clId="{76BEA6C4-C553-487C-8AF8-8681729BB985}" dt="2022-11-02T00:58:16.753" v="533" actId="1076"/>
          <ac:spMkLst>
            <pc:docMk/>
            <pc:sldMk cId="4151769542" sldId="270"/>
            <ac:spMk id="46" creationId="{E48ADAD9-E74B-4C48-9036-93E316E3102A}"/>
          </ac:spMkLst>
        </pc:spChg>
        <pc:spChg chg="del mod">
          <ac:chgData name="Dharini, Ms. Maanasa" userId="41c8d197-f2cb-400e-864d-6abff76dee71" providerId="ADAL" clId="{76BEA6C4-C553-487C-8AF8-8681729BB985}" dt="2022-11-02T00:59:36.589" v="538" actId="478"/>
          <ac:spMkLst>
            <pc:docMk/>
            <pc:sldMk cId="4151769542" sldId="270"/>
            <ac:spMk id="47" creationId="{D137D290-EF9E-4CB2-91B3-F0B2E0566536}"/>
          </ac:spMkLst>
        </pc:spChg>
        <pc:spChg chg="mod">
          <ac:chgData name="Dharini, Ms. Maanasa" userId="41c8d197-f2cb-400e-864d-6abff76dee71" providerId="ADAL" clId="{76BEA6C4-C553-487C-8AF8-8681729BB985}" dt="2022-11-02T01:01:44.730" v="601" actId="1076"/>
          <ac:spMkLst>
            <pc:docMk/>
            <pc:sldMk cId="4151769542" sldId="270"/>
            <ac:spMk id="48" creationId="{844B24B6-CE9D-4120-AAD8-258A2C00FD75}"/>
          </ac:spMkLst>
        </pc:spChg>
        <pc:picChg chg="mod">
          <ac:chgData name="Dharini, Ms. Maanasa" userId="41c8d197-f2cb-400e-864d-6abff76dee71" providerId="ADAL" clId="{76BEA6C4-C553-487C-8AF8-8681729BB985}" dt="2022-11-02T15:53:19.966" v="1783" actId="14100"/>
          <ac:picMkLst>
            <pc:docMk/>
            <pc:sldMk cId="4151769542" sldId="270"/>
            <ac:picMk id="10" creationId="{9FAA229D-9C55-A3A6-F77B-AF7F442A42F1}"/>
          </ac:picMkLst>
        </pc:picChg>
        <pc:picChg chg="add del mod">
          <ac:chgData name="Dharini, Ms. Maanasa" userId="41c8d197-f2cb-400e-864d-6abff76dee71" providerId="ADAL" clId="{76BEA6C4-C553-487C-8AF8-8681729BB985}" dt="2022-11-02T00:44:25.554" v="379" actId="478"/>
          <ac:picMkLst>
            <pc:docMk/>
            <pc:sldMk cId="4151769542" sldId="270"/>
            <ac:picMk id="16" creationId="{5CC711ED-2FF2-7D34-6400-27779088D2CF}"/>
          </ac:picMkLst>
        </pc:picChg>
        <pc:picChg chg="add del mod">
          <ac:chgData name="Dharini, Ms. Maanasa" userId="41c8d197-f2cb-400e-864d-6abff76dee71" providerId="ADAL" clId="{76BEA6C4-C553-487C-8AF8-8681729BB985}" dt="2022-11-02T00:44:23.783" v="378" actId="478"/>
          <ac:picMkLst>
            <pc:docMk/>
            <pc:sldMk cId="4151769542" sldId="270"/>
            <ac:picMk id="17" creationId="{B7DB5E24-80A6-233A-89E9-F0A3584BD859}"/>
          </ac:picMkLst>
        </pc:picChg>
        <pc:picChg chg="add del mod">
          <ac:chgData name="Dharini, Ms. Maanasa" userId="41c8d197-f2cb-400e-864d-6abff76dee71" providerId="ADAL" clId="{76BEA6C4-C553-487C-8AF8-8681729BB985}" dt="2022-11-02T00:36:31.793" v="316" actId="478"/>
          <ac:picMkLst>
            <pc:docMk/>
            <pc:sldMk cId="4151769542" sldId="270"/>
            <ac:picMk id="23" creationId="{054E843F-8AE9-FFF0-8571-A5B536B0FE6F}"/>
          </ac:picMkLst>
        </pc:picChg>
        <pc:picChg chg="add del mod">
          <ac:chgData name="Dharini, Ms. Maanasa" userId="41c8d197-f2cb-400e-864d-6abff76dee71" providerId="ADAL" clId="{76BEA6C4-C553-487C-8AF8-8681729BB985}" dt="2022-11-02T00:37:41.434" v="322" actId="478"/>
          <ac:picMkLst>
            <pc:docMk/>
            <pc:sldMk cId="4151769542" sldId="270"/>
            <ac:picMk id="26" creationId="{58CD0A8D-EEB9-0BE6-A60C-7EF1AA84B15E}"/>
          </ac:picMkLst>
        </pc:picChg>
        <pc:picChg chg="add mod">
          <ac:chgData name="Dharini, Ms. Maanasa" userId="41c8d197-f2cb-400e-864d-6abff76dee71" providerId="ADAL" clId="{76BEA6C4-C553-487C-8AF8-8681729BB985}" dt="2022-11-02T15:53:10.894" v="1781" actId="14100"/>
          <ac:picMkLst>
            <pc:docMk/>
            <pc:sldMk cId="4151769542" sldId="270"/>
            <ac:picMk id="30" creationId="{AAFF350A-77A4-2C88-ED02-4461EE725579}"/>
          </ac:picMkLst>
        </pc:picChg>
        <pc:picChg chg="add del mod">
          <ac:chgData name="Dharini, Ms. Maanasa" userId="41c8d197-f2cb-400e-864d-6abff76dee71" providerId="ADAL" clId="{76BEA6C4-C553-487C-8AF8-8681729BB985}" dt="2022-11-02T00:43:48.516" v="368"/>
          <ac:picMkLst>
            <pc:docMk/>
            <pc:sldMk cId="4151769542" sldId="270"/>
            <ac:picMk id="31" creationId="{8FEB29E3-081B-128D-5112-A3AB47DB754C}"/>
          </ac:picMkLst>
        </pc:picChg>
        <pc:picChg chg="add del mod">
          <ac:chgData name="Dharini, Ms. Maanasa" userId="41c8d197-f2cb-400e-864d-6abff76dee71" providerId="ADAL" clId="{76BEA6C4-C553-487C-8AF8-8681729BB985}" dt="2022-11-02T00:44:08.134" v="374" actId="478"/>
          <ac:picMkLst>
            <pc:docMk/>
            <pc:sldMk cId="4151769542" sldId="270"/>
            <ac:picMk id="32" creationId="{7E7FDF42-D28B-94DC-1686-AED9570E48EF}"/>
          </ac:picMkLst>
        </pc:picChg>
        <pc:picChg chg="del">
          <ac:chgData name="Dharini, Ms. Maanasa" userId="41c8d197-f2cb-400e-864d-6abff76dee71" providerId="ADAL" clId="{76BEA6C4-C553-487C-8AF8-8681729BB985}" dt="2022-11-02T00:34:15.412" v="295" actId="478"/>
          <ac:picMkLst>
            <pc:docMk/>
            <pc:sldMk cId="4151769542" sldId="270"/>
            <ac:picMk id="52" creationId="{ACDC0E3A-C523-4A72-AB20-D5CCD8EC3508}"/>
          </ac:picMkLst>
        </pc:picChg>
        <pc:picChg chg="mod">
          <ac:chgData name="Dharini, Ms. Maanasa" userId="41c8d197-f2cb-400e-864d-6abff76dee71" providerId="ADAL" clId="{76BEA6C4-C553-487C-8AF8-8681729BB985}" dt="2022-11-02T15:52:33.841" v="1772" actId="1076"/>
          <ac:picMkLst>
            <pc:docMk/>
            <pc:sldMk cId="4151769542" sldId="270"/>
            <ac:picMk id="54" creationId="{912CDAE5-9317-4FEF-BBBB-F039E2F4D5D8}"/>
          </ac:picMkLst>
        </pc:picChg>
        <pc:picChg chg="del mod">
          <ac:chgData name="Dharini, Ms. Maanasa" userId="41c8d197-f2cb-400e-864d-6abff76dee71" providerId="ADAL" clId="{76BEA6C4-C553-487C-8AF8-8681729BB985}" dt="2022-11-02T00:35:26.601" v="307" actId="478"/>
          <ac:picMkLst>
            <pc:docMk/>
            <pc:sldMk cId="4151769542" sldId="270"/>
            <ac:picMk id="56" creationId="{33B07874-5AEE-45AD-A349-FA4231ACF4DA}"/>
          </ac:picMkLst>
        </pc:picChg>
      </pc:sldChg>
      <pc:sldChg chg="addSp delSp modSp del mod">
        <pc:chgData name="Dharini, Ms. Maanasa" userId="41c8d197-f2cb-400e-864d-6abff76dee71" providerId="ADAL" clId="{76BEA6C4-C553-487C-8AF8-8681729BB985}" dt="2022-11-02T00:44:17.959" v="376" actId="47"/>
        <pc:sldMkLst>
          <pc:docMk/>
          <pc:sldMk cId="4253506509" sldId="272"/>
        </pc:sldMkLst>
        <pc:spChg chg="del">
          <ac:chgData name="Dharini, Ms. Maanasa" userId="41c8d197-f2cb-400e-864d-6abff76dee71" providerId="ADAL" clId="{76BEA6C4-C553-487C-8AF8-8681729BB985}" dt="2022-11-02T00:43:04.694" v="358" actId="478"/>
          <ac:spMkLst>
            <pc:docMk/>
            <pc:sldMk cId="4253506509" sldId="272"/>
            <ac:spMk id="2" creationId="{D0BB9722-F7F2-4E6C-B4B6-AC35DD1FDDB8}"/>
          </ac:spMkLst>
        </pc:spChg>
        <pc:spChg chg="del mod">
          <ac:chgData name="Dharini, Ms. Maanasa" userId="41c8d197-f2cb-400e-864d-6abff76dee71" providerId="ADAL" clId="{76BEA6C4-C553-487C-8AF8-8681729BB985}" dt="2022-11-02T00:43:01.306" v="357" actId="478"/>
          <ac:spMkLst>
            <pc:docMk/>
            <pc:sldMk cId="4253506509" sldId="272"/>
            <ac:spMk id="3" creationId="{664860CE-946B-4807-851A-B754F690796D}"/>
          </ac:spMkLst>
        </pc:spChg>
        <pc:spChg chg="del mod">
          <ac:chgData name="Dharini, Ms. Maanasa" userId="41c8d197-f2cb-400e-864d-6abff76dee71" providerId="ADAL" clId="{76BEA6C4-C553-487C-8AF8-8681729BB985}" dt="2022-11-02T00:42:42.286" v="354" actId="478"/>
          <ac:spMkLst>
            <pc:docMk/>
            <pc:sldMk cId="4253506509" sldId="272"/>
            <ac:spMk id="4" creationId="{A36CADB4-60C4-46DB-9AAA-626680641303}"/>
          </ac:spMkLst>
        </pc:spChg>
        <pc:spChg chg="add del mod">
          <ac:chgData name="Dharini, Ms. Maanasa" userId="41c8d197-f2cb-400e-864d-6abff76dee71" providerId="ADAL" clId="{76BEA6C4-C553-487C-8AF8-8681729BB985}" dt="2022-11-02T00:42:42.286" v="354" actId="478"/>
          <ac:spMkLst>
            <pc:docMk/>
            <pc:sldMk cId="4253506509" sldId="272"/>
            <ac:spMk id="7" creationId="{F9AFCB52-D3DC-18AB-68E0-7FFFA7AC99B6}"/>
          </ac:spMkLst>
        </pc:spChg>
        <pc:spChg chg="add del mod">
          <ac:chgData name="Dharini, Ms. Maanasa" userId="41c8d197-f2cb-400e-864d-6abff76dee71" providerId="ADAL" clId="{76BEA6C4-C553-487C-8AF8-8681729BB985}" dt="2022-11-02T00:42:32.958" v="351" actId="478"/>
          <ac:spMkLst>
            <pc:docMk/>
            <pc:sldMk cId="4253506509" sldId="272"/>
            <ac:spMk id="9" creationId="{C82D8EF4-9167-0CFF-2C05-054B7CCA1A1F}"/>
          </ac:spMkLst>
        </pc:spChg>
        <pc:spChg chg="add del mod">
          <ac:chgData name="Dharini, Ms. Maanasa" userId="41c8d197-f2cb-400e-864d-6abff76dee71" providerId="ADAL" clId="{76BEA6C4-C553-487C-8AF8-8681729BB985}" dt="2022-11-02T00:42:32.958" v="351" actId="478"/>
          <ac:spMkLst>
            <pc:docMk/>
            <pc:sldMk cId="4253506509" sldId="272"/>
            <ac:spMk id="11" creationId="{B739B5BC-B98E-7E1E-5A6E-2C5C0DBBE91A}"/>
          </ac:spMkLst>
        </pc:spChg>
        <pc:spChg chg="add del mod">
          <ac:chgData name="Dharini, Ms. Maanasa" userId="41c8d197-f2cb-400e-864d-6abff76dee71" providerId="ADAL" clId="{76BEA6C4-C553-487C-8AF8-8681729BB985}" dt="2022-11-02T00:42:32.958" v="351" actId="478"/>
          <ac:spMkLst>
            <pc:docMk/>
            <pc:sldMk cId="4253506509" sldId="272"/>
            <ac:spMk id="13" creationId="{97384EFA-1587-0F5D-F250-AA7C78F19A96}"/>
          </ac:spMkLst>
        </pc:spChg>
        <pc:spChg chg="add del mod">
          <ac:chgData name="Dharini, Ms. Maanasa" userId="41c8d197-f2cb-400e-864d-6abff76dee71" providerId="ADAL" clId="{76BEA6C4-C553-487C-8AF8-8681729BB985}" dt="2022-11-02T00:42:32.958" v="351" actId="478"/>
          <ac:spMkLst>
            <pc:docMk/>
            <pc:sldMk cId="4253506509" sldId="272"/>
            <ac:spMk id="15" creationId="{96897246-C881-3B69-BD18-7453E632F2DD}"/>
          </ac:spMkLst>
        </pc:spChg>
        <pc:spChg chg="add del mod">
          <ac:chgData name="Dharini, Ms. Maanasa" userId="41c8d197-f2cb-400e-864d-6abff76dee71" providerId="ADAL" clId="{76BEA6C4-C553-487C-8AF8-8681729BB985}" dt="2022-11-02T00:42:32.958" v="351" actId="478"/>
          <ac:spMkLst>
            <pc:docMk/>
            <pc:sldMk cId="4253506509" sldId="272"/>
            <ac:spMk id="17" creationId="{B755B354-F714-7BB0-9E60-794B1FF36020}"/>
          </ac:spMkLst>
        </pc:spChg>
        <pc:spChg chg="add del mod">
          <ac:chgData name="Dharini, Ms. Maanasa" userId="41c8d197-f2cb-400e-864d-6abff76dee71" providerId="ADAL" clId="{76BEA6C4-C553-487C-8AF8-8681729BB985}" dt="2022-11-02T00:42:32.958" v="351" actId="478"/>
          <ac:spMkLst>
            <pc:docMk/>
            <pc:sldMk cId="4253506509" sldId="272"/>
            <ac:spMk id="19" creationId="{0EE891BB-FE91-5D56-117F-FF2DFA22BB73}"/>
          </ac:spMkLst>
        </pc:spChg>
        <pc:spChg chg="add del mod">
          <ac:chgData name="Dharini, Ms. Maanasa" userId="41c8d197-f2cb-400e-864d-6abff76dee71" providerId="ADAL" clId="{76BEA6C4-C553-487C-8AF8-8681729BB985}" dt="2022-11-02T00:42:32.958" v="351" actId="478"/>
          <ac:spMkLst>
            <pc:docMk/>
            <pc:sldMk cId="4253506509" sldId="272"/>
            <ac:spMk id="21" creationId="{5862BA1F-AA78-616B-2F5C-96A786482B1D}"/>
          </ac:spMkLst>
        </pc:spChg>
        <pc:spChg chg="del">
          <ac:chgData name="Dharini, Ms. Maanasa" userId="41c8d197-f2cb-400e-864d-6abff76dee71" providerId="ADAL" clId="{76BEA6C4-C553-487C-8AF8-8681729BB985}" dt="2022-11-02T00:42:32.958" v="351" actId="478"/>
          <ac:spMkLst>
            <pc:docMk/>
            <pc:sldMk cId="4253506509" sldId="272"/>
            <ac:spMk id="22" creationId="{93EF3B15-4BD3-4A0E-888F-84DF64F7E8FB}"/>
          </ac:spMkLst>
        </pc:spChg>
        <pc:spChg chg="add del mod">
          <ac:chgData name="Dharini, Ms. Maanasa" userId="41c8d197-f2cb-400e-864d-6abff76dee71" providerId="ADAL" clId="{76BEA6C4-C553-487C-8AF8-8681729BB985}" dt="2022-11-02T00:42:32.958" v="351" actId="478"/>
          <ac:spMkLst>
            <pc:docMk/>
            <pc:sldMk cId="4253506509" sldId="272"/>
            <ac:spMk id="24" creationId="{CA60DA4E-6D55-8A11-5C30-42AC8FC74E95}"/>
          </ac:spMkLst>
        </pc:spChg>
        <pc:spChg chg="add del mod">
          <ac:chgData name="Dharini, Ms. Maanasa" userId="41c8d197-f2cb-400e-864d-6abff76dee71" providerId="ADAL" clId="{76BEA6C4-C553-487C-8AF8-8681729BB985}" dt="2022-11-02T00:42:32.958" v="351" actId="478"/>
          <ac:spMkLst>
            <pc:docMk/>
            <pc:sldMk cId="4253506509" sldId="272"/>
            <ac:spMk id="26" creationId="{808DD285-D9B5-2169-0889-27097615E499}"/>
          </ac:spMkLst>
        </pc:spChg>
        <pc:spChg chg="add del mod">
          <ac:chgData name="Dharini, Ms. Maanasa" userId="41c8d197-f2cb-400e-864d-6abff76dee71" providerId="ADAL" clId="{76BEA6C4-C553-487C-8AF8-8681729BB985}" dt="2022-11-02T00:42:32.958" v="351" actId="478"/>
          <ac:spMkLst>
            <pc:docMk/>
            <pc:sldMk cId="4253506509" sldId="272"/>
            <ac:spMk id="28" creationId="{DC616A8E-BAA8-97E3-32DC-55F84BD38F3D}"/>
          </ac:spMkLst>
        </pc:spChg>
        <pc:spChg chg="add del mod">
          <ac:chgData name="Dharini, Ms. Maanasa" userId="41c8d197-f2cb-400e-864d-6abff76dee71" providerId="ADAL" clId="{76BEA6C4-C553-487C-8AF8-8681729BB985}" dt="2022-11-02T00:42:32.958" v="351" actId="478"/>
          <ac:spMkLst>
            <pc:docMk/>
            <pc:sldMk cId="4253506509" sldId="272"/>
            <ac:spMk id="30" creationId="{CA9658DE-09EF-DB44-912C-F76E068187D4}"/>
          </ac:spMkLst>
        </pc:spChg>
        <pc:spChg chg="add del mod">
          <ac:chgData name="Dharini, Ms. Maanasa" userId="41c8d197-f2cb-400e-864d-6abff76dee71" providerId="ADAL" clId="{76BEA6C4-C553-487C-8AF8-8681729BB985}" dt="2022-11-02T00:42:32.958" v="351" actId="478"/>
          <ac:spMkLst>
            <pc:docMk/>
            <pc:sldMk cId="4253506509" sldId="272"/>
            <ac:spMk id="32" creationId="{59A66D3B-6FCB-0545-1848-3527D6EC34B7}"/>
          </ac:spMkLst>
        </pc:spChg>
        <pc:spChg chg="del">
          <ac:chgData name="Dharini, Ms. Maanasa" userId="41c8d197-f2cb-400e-864d-6abff76dee71" providerId="ADAL" clId="{76BEA6C4-C553-487C-8AF8-8681729BB985}" dt="2022-11-02T00:42:25.532" v="349" actId="478"/>
          <ac:spMkLst>
            <pc:docMk/>
            <pc:sldMk cId="4253506509" sldId="272"/>
            <ac:spMk id="34" creationId="{CB952FEC-279D-428A-BDF1-26C1EF27022D}"/>
          </ac:spMkLst>
        </pc:spChg>
        <pc:spChg chg="add del mod">
          <ac:chgData name="Dharini, Ms. Maanasa" userId="41c8d197-f2cb-400e-864d-6abff76dee71" providerId="ADAL" clId="{76BEA6C4-C553-487C-8AF8-8681729BB985}" dt="2022-11-02T00:42:42.286" v="354" actId="478"/>
          <ac:spMkLst>
            <pc:docMk/>
            <pc:sldMk cId="4253506509" sldId="272"/>
            <ac:spMk id="35" creationId="{EA9D0CEA-2221-E5AE-6DF4-321867F85DA3}"/>
          </ac:spMkLst>
        </pc:spChg>
        <pc:spChg chg="add del mod">
          <ac:chgData name="Dharini, Ms. Maanasa" userId="41c8d197-f2cb-400e-864d-6abff76dee71" providerId="ADAL" clId="{76BEA6C4-C553-487C-8AF8-8681729BB985}" dt="2022-11-02T00:42:42.286" v="354" actId="478"/>
          <ac:spMkLst>
            <pc:docMk/>
            <pc:sldMk cId="4253506509" sldId="272"/>
            <ac:spMk id="37" creationId="{93E73624-0512-A5A4-7C3E-53D8B6B6769C}"/>
          </ac:spMkLst>
        </pc:spChg>
        <pc:spChg chg="add del mod">
          <ac:chgData name="Dharini, Ms. Maanasa" userId="41c8d197-f2cb-400e-864d-6abff76dee71" providerId="ADAL" clId="{76BEA6C4-C553-487C-8AF8-8681729BB985}" dt="2022-11-02T00:42:42.286" v="354" actId="478"/>
          <ac:spMkLst>
            <pc:docMk/>
            <pc:sldMk cId="4253506509" sldId="272"/>
            <ac:spMk id="39" creationId="{0A6EE121-D085-E836-7ECA-2DF1AD51D69A}"/>
          </ac:spMkLst>
        </pc:spChg>
        <pc:spChg chg="add del mod">
          <ac:chgData name="Dharini, Ms. Maanasa" userId="41c8d197-f2cb-400e-864d-6abff76dee71" providerId="ADAL" clId="{76BEA6C4-C553-487C-8AF8-8681729BB985}" dt="2022-11-02T00:42:42.286" v="354" actId="478"/>
          <ac:spMkLst>
            <pc:docMk/>
            <pc:sldMk cId="4253506509" sldId="272"/>
            <ac:spMk id="41" creationId="{4349F3A1-5712-A176-625E-B6BAE5BA185C}"/>
          </ac:spMkLst>
        </pc:spChg>
        <pc:spChg chg="add del mod">
          <ac:chgData name="Dharini, Ms. Maanasa" userId="41c8d197-f2cb-400e-864d-6abff76dee71" providerId="ADAL" clId="{76BEA6C4-C553-487C-8AF8-8681729BB985}" dt="2022-11-02T00:42:42.286" v="354" actId="478"/>
          <ac:spMkLst>
            <pc:docMk/>
            <pc:sldMk cId="4253506509" sldId="272"/>
            <ac:spMk id="43" creationId="{FB676A4C-0543-9F94-B255-3B5F76F7F92B}"/>
          </ac:spMkLst>
        </pc:spChg>
        <pc:spChg chg="add del mod">
          <ac:chgData name="Dharini, Ms. Maanasa" userId="41c8d197-f2cb-400e-864d-6abff76dee71" providerId="ADAL" clId="{76BEA6C4-C553-487C-8AF8-8681729BB985}" dt="2022-11-02T00:42:42.286" v="354" actId="478"/>
          <ac:spMkLst>
            <pc:docMk/>
            <pc:sldMk cId="4253506509" sldId="272"/>
            <ac:spMk id="45" creationId="{30CAADE4-65C3-4FE9-1261-8D693889E5B8}"/>
          </ac:spMkLst>
        </pc:spChg>
        <pc:spChg chg="add del mod">
          <ac:chgData name="Dharini, Ms. Maanasa" userId="41c8d197-f2cb-400e-864d-6abff76dee71" providerId="ADAL" clId="{76BEA6C4-C553-487C-8AF8-8681729BB985}" dt="2022-11-02T00:42:42.286" v="354" actId="478"/>
          <ac:spMkLst>
            <pc:docMk/>
            <pc:sldMk cId="4253506509" sldId="272"/>
            <ac:spMk id="47" creationId="{E4123068-7728-BF68-3A6A-09FF9F929F54}"/>
          </ac:spMkLst>
        </pc:spChg>
        <pc:spChg chg="add del mod">
          <ac:chgData name="Dharini, Ms. Maanasa" userId="41c8d197-f2cb-400e-864d-6abff76dee71" providerId="ADAL" clId="{76BEA6C4-C553-487C-8AF8-8681729BB985}" dt="2022-11-02T00:42:49.469" v="356" actId="478"/>
          <ac:spMkLst>
            <pc:docMk/>
            <pc:sldMk cId="4253506509" sldId="272"/>
            <ac:spMk id="49" creationId="{CC716711-3F62-6616-B497-776C153953CC}"/>
          </ac:spMkLst>
        </pc:spChg>
        <pc:spChg chg="add del mod">
          <ac:chgData name="Dharini, Ms. Maanasa" userId="41c8d197-f2cb-400e-864d-6abff76dee71" providerId="ADAL" clId="{76BEA6C4-C553-487C-8AF8-8681729BB985}" dt="2022-11-02T00:42:49.469" v="356" actId="478"/>
          <ac:spMkLst>
            <pc:docMk/>
            <pc:sldMk cId="4253506509" sldId="272"/>
            <ac:spMk id="51" creationId="{67873614-DF8D-AE2C-732F-38AF4F87F81F}"/>
          </ac:spMkLst>
        </pc:spChg>
        <pc:spChg chg="add del mod">
          <ac:chgData name="Dharini, Ms. Maanasa" userId="41c8d197-f2cb-400e-864d-6abff76dee71" providerId="ADAL" clId="{76BEA6C4-C553-487C-8AF8-8681729BB985}" dt="2022-11-02T00:42:49.469" v="356" actId="478"/>
          <ac:spMkLst>
            <pc:docMk/>
            <pc:sldMk cId="4253506509" sldId="272"/>
            <ac:spMk id="53" creationId="{0207C09C-C2B7-71E9-2B2D-7337DB37CA6D}"/>
          </ac:spMkLst>
        </pc:spChg>
        <pc:spChg chg="add del mod">
          <ac:chgData name="Dharini, Ms. Maanasa" userId="41c8d197-f2cb-400e-864d-6abff76dee71" providerId="ADAL" clId="{76BEA6C4-C553-487C-8AF8-8681729BB985}" dt="2022-11-02T00:42:49.469" v="356" actId="478"/>
          <ac:spMkLst>
            <pc:docMk/>
            <pc:sldMk cId="4253506509" sldId="272"/>
            <ac:spMk id="55" creationId="{6B441498-7B25-C595-62AE-6BCCB3A79037}"/>
          </ac:spMkLst>
        </pc:spChg>
        <pc:spChg chg="add del mod">
          <ac:chgData name="Dharini, Ms. Maanasa" userId="41c8d197-f2cb-400e-864d-6abff76dee71" providerId="ADAL" clId="{76BEA6C4-C553-487C-8AF8-8681729BB985}" dt="2022-11-02T00:42:49.469" v="356" actId="478"/>
          <ac:spMkLst>
            <pc:docMk/>
            <pc:sldMk cId="4253506509" sldId="272"/>
            <ac:spMk id="57" creationId="{ADC37886-5452-D2E6-F56F-D47C582447E4}"/>
          </ac:spMkLst>
        </pc:spChg>
        <pc:spChg chg="del">
          <ac:chgData name="Dharini, Ms. Maanasa" userId="41c8d197-f2cb-400e-864d-6abff76dee71" providerId="ADAL" clId="{76BEA6C4-C553-487C-8AF8-8681729BB985}" dt="2022-11-02T00:42:42.286" v="354" actId="478"/>
          <ac:spMkLst>
            <pc:docMk/>
            <pc:sldMk cId="4253506509" sldId="272"/>
            <ac:spMk id="81" creationId="{B85651E0-CD6F-4DFD-9406-EC318874C4FA}"/>
          </ac:spMkLst>
        </pc:spChg>
        <pc:spChg chg="del">
          <ac:chgData name="Dharini, Ms. Maanasa" userId="41c8d197-f2cb-400e-864d-6abff76dee71" providerId="ADAL" clId="{76BEA6C4-C553-487C-8AF8-8681729BB985}" dt="2022-11-02T00:42:32.958" v="351" actId="478"/>
          <ac:spMkLst>
            <pc:docMk/>
            <pc:sldMk cId="4253506509" sldId="272"/>
            <ac:spMk id="82" creationId="{A0D27026-1B90-4A2B-860E-1B4CA9AA5304}"/>
          </ac:spMkLst>
        </pc:spChg>
        <pc:spChg chg="del">
          <ac:chgData name="Dharini, Ms. Maanasa" userId="41c8d197-f2cb-400e-864d-6abff76dee71" providerId="ADAL" clId="{76BEA6C4-C553-487C-8AF8-8681729BB985}" dt="2022-11-02T00:42:32.958" v="351" actId="478"/>
          <ac:spMkLst>
            <pc:docMk/>
            <pc:sldMk cId="4253506509" sldId="272"/>
            <ac:spMk id="83" creationId="{7A860577-52C5-4774-92D0-F268FC3A5530}"/>
          </ac:spMkLst>
        </pc:spChg>
        <pc:spChg chg="del">
          <ac:chgData name="Dharini, Ms. Maanasa" userId="41c8d197-f2cb-400e-864d-6abff76dee71" providerId="ADAL" clId="{76BEA6C4-C553-487C-8AF8-8681729BB985}" dt="2022-11-02T00:42:25.532" v="349" actId="478"/>
          <ac:spMkLst>
            <pc:docMk/>
            <pc:sldMk cId="4253506509" sldId="272"/>
            <ac:spMk id="84" creationId="{E2B272CD-6469-4E27-93B9-5C302616ED54}"/>
          </ac:spMkLst>
        </pc:spChg>
        <pc:spChg chg="del">
          <ac:chgData name="Dharini, Ms. Maanasa" userId="41c8d197-f2cb-400e-864d-6abff76dee71" providerId="ADAL" clId="{76BEA6C4-C553-487C-8AF8-8681729BB985}" dt="2022-11-02T00:42:25.532" v="349" actId="478"/>
          <ac:spMkLst>
            <pc:docMk/>
            <pc:sldMk cId="4253506509" sldId="272"/>
            <ac:spMk id="85" creationId="{785799F5-7503-4965-9A7A-27203330C166}"/>
          </ac:spMkLst>
        </pc:spChg>
        <pc:spChg chg="del">
          <ac:chgData name="Dharini, Ms. Maanasa" userId="41c8d197-f2cb-400e-864d-6abff76dee71" providerId="ADAL" clId="{76BEA6C4-C553-487C-8AF8-8681729BB985}" dt="2022-11-02T00:42:25.532" v="349" actId="478"/>
          <ac:spMkLst>
            <pc:docMk/>
            <pc:sldMk cId="4253506509" sldId="272"/>
            <ac:spMk id="86" creationId="{0690B372-5979-482A-9D2C-593FDD85F5E2}"/>
          </ac:spMkLst>
        </pc:spChg>
        <pc:spChg chg="del">
          <ac:chgData name="Dharini, Ms. Maanasa" userId="41c8d197-f2cb-400e-864d-6abff76dee71" providerId="ADAL" clId="{76BEA6C4-C553-487C-8AF8-8681729BB985}" dt="2022-11-02T00:42:25.532" v="349" actId="478"/>
          <ac:spMkLst>
            <pc:docMk/>
            <pc:sldMk cId="4253506509" sldId="272"/>
            <ac:spMk id="87" creationId="{851DAE6F-47E1-4988-BBD2-E7A3D8FD232F}"/>
          </ac:spMkLst>
        </pc:spChg>
        <pc:spChg chg="del">
          <ac:chgData name="Dharini, Ms. Maanasa" userId="41c8d197-f2cb-400e-864d-6abff76dee71" providerId="ADAL" clId="{76BEA6C4-C553-487C-8AF8-8681729BB985}" dt="2022-11-02T00:42:42.286" v="354" actId="478"/>
          <ac:spMkLst>
            <pc:docMk/>
            <pc:sldMk cId="4253506509" sldId="272"/>
            <ac:spMk id="91" creationId="{0B88267A-BAFE-4487-9297-B482A235E4C9}"/>
          </ac:spMkLst>
        </pc:spChg>
        <pc:spChg chg="del">
          <ac:chgData name="Dharini, Ms. Maanasa" userId="41c8d197-f2cb-400e-864d-6abff76dee71" providerId="ADAL" clId="{76BEA6C4-C553-487C-8AF8-8681729BB985}" dt="2022-11-02T00:42:32.958" v="351" actId="478"/>
          <ac:spMkLst>
            <pc:docMk/>
            <pc:sldMk cId="4253506509" sldId="272"/>
            <ac:spMk id="94" creationId="{38FAFF1D-49C8-4980-8507-3247F26971A6}"/>
          </ac:spMkLst>
        </pc:spChg>
        <pc:spChg chg="del">
          <ac:chgData name="Dharini, Ms. Maanasa" userId="41c8d197-f2cb-400e-864d-6abff76dee71" providerId="ADAL" clId="{76BEA6C4-C553-487C-8AF8-8681729BB985}" dt="2022-11-02T00:42:42.286" v="354" actId="478"/>
          <ac:spMkLst>
            <pc:docMk/>
            <pc:sldMk cId="4253506509" sldId="272"/>
            <ac:spMk id="95" creationId="{00ADF2A5-D87B-4F11-B024-DDE4A0FD8D75}"/>
          </ac:spMkLst>
        </pc:spChg>
        <pc:spChg chg="del">
          <ac:chgData name="Dharini, Ms. Maanasa" userId="41c8d197-f2cb-400e-864d-6abff76dee71" providerId="ADAL" clId="{76BEA6C4-C553-487C-8AF8-8681729BB985}" dt="2022-11-02T00:42:25.532" v="349" actId="478"/>
          <ac:spMkLst>
            <pc:docMk/>
            <pc:sldMk cId="4253506509" sldId="272"/>
            <ac:spMk id="96" creationId="{A305CA8D-6513-48DA-B108-18C832FA5351}"/>
          </ac:spMkLst>
        </pc:spChg>
        <pc:spChg chg="del">
          <ac:chgData name="Dharini, Ms. Maanasa" userId="41c8d197-f2cb-400e-864d-6abff76dee71" providerId="ADAL" clId="{76BEA6C4-C553-487C-8AF8-8681729BB985}" dt="2022-11-02T00:42:32.958" v="351" actId="478"/>
          <ac:spMkLst>
            <pc:docMk/>
            <pc:sldMk cId="4253506509" sldId="272"/>
            <ac:spMk id="97" creationId="{97DF1128-FF5E-4AF2-B354-E41DA4B915A4}"/>
          </ac:spMkLst>
        </pc:spChg>
        <pc:spChg chg="del">
          <ac:chgData name="Dharini, Ms. Maanasa" userId="41c8d197-f2cb-400e-864d-6abff76dee71" providerId="ADAL" clId="{76BEA6C4-C553-487C-8AF8-8681729BB985}" dt="2022-11-02T00:42:25.532" v="349" actId="478"/>
          <ac:spMkLst>
            <pc:docMk/>
            <pc:sldMk cId="4253506509" sldId="272"/>
            <ac:spMk id="98" creationId="{55097C17-C7A3-4A8D-A8FC-97894A7D66D5}"/>
          </ac:spMkLst>
        </pc:spChg>
        <pc:spChg chg="del">
          <ac:chgData name="Dharini, Ms. Maanasa" userId="41c8d197-f2cb-400e-864d-6abff76dee71" providerId="ADAL" clId="{76BEA6C4-C553-487C-8AF8-8681729BB985}" dt="2022-11-02T00:42:25.532" v="349" actId="478"/>
          <ac:spMkLst>
            <pc:docMk/>
            <pc:sldMk cId="4253506509" sldId="272"/>
            <ac:spMk id="99" creationId="{5F308DB6-A233-4672-9DA8-944ED92E3BC7}"/>
          </ac:spMkLst>
        </pc:spChg>
        <pc:spChg chg="del">
          <ac:chgData name="Dharini, Ms. Maanasa" userId="41c8d197-f2cb-400e-864d-6abff76dee71" providerId="ADAL" clId="{76BEA6C4-C553-487C-8AF8-8681729BB985}" dt="2022-11-02T00:42:42.286" v="354" actId="478"/>
          <ac:spMkLst>
            <pc:docMk/>
            <pc:sldMk cId="4253506509" sldId="272"/>
            <ac:spMk id="103" creationId="{859F66CD-4DD6-47B9-87C8-3A467B7E7CB2}"/>
          </ac:spMkLst>
        </pc:spChg>
        <pc:picChg chg="add mod">
          <ac:chgData name="Dharini, Ms. Maanasa" userId="41c8d197-f2cb-400e-864d-6abff76dee71" providerId="ADAL" clId="{76BEA6C4-C553-487C-8AF8-8681729BB985}" dt="2022-11-02T00:43:10.341" v="360" actId="14100"/>
          <ac:picMkLst>
            <pc:docMk/>
            <pc:sldMk cId="4253506509" sldId="272"/>
            <ac:picMk id="5" creationId="{8E8ACB86-5302-FEF4-D7FA-08009C9F28A4}"/>
          </ac:picMkLst>
        </pc:picChg>
        <pc:picChg chg="add del mod">
          <ac:chgData name="Dharini, Ms. Maanasa" userId="41c8d197-f2cb-400e-864d-6abff76dee71" providerId="ADAL" clId="{76BEA6C4-C553-487C-8AF8-8681729BB985}" dt="2022-11-02T00:43:17.998" v="362"/>
          <ac:picMkLst>
            <pc:docMk/>
            <pc:sldMk cId="4253506509" sldId="272"/>
            <ac:picMk id="58" creationId="{CC7915B9-A420-C68D-7CC0-36FBFD5624E2}"/>
          </ac:picMkLst>
        </pc:picChg>
        <pc:picChg chg="add del mod">
          <ac:chgData name="Dharini, Ms. Maanasa" userId="41c8d197-f2cb-400e-864d-6abff76dee71" providerId="ADAL" clId="{76BEA6C4-C553-487C-8AF8-8681729BB985}" dt="2022-11-02T00:43:31.742" v="365"/>
          <ac:picMkLst>
            <pc:docMk/>
            <pc:sldMk cId="4253506509" sldId="272"/>
            <ac:picMk id="59" creationId="{27E6B5D5-A155-81DE-E61F-07E762609B8B}"/>
          </ac:picMkLst>
        </pc:picChg>
        <pc:picChg chg="add del mod">
          <ac:chgData name="Dharini, Ms. Maanasa" userId="41c8d197-f2cb-400e-864d-6abff76dee71" providerId="ADAL" clId="{76BEA6C4-C553-487C-8AF8-8681729BB985}" dt="2022-11-02T00:44:02.967" v="373"/>
          <ac:picMkLst>
            <pc:docMk/>
            <pc:sldMk cId="4253506509" sldId="272"/>
            <ac:picMk id="60" creationId="{07C18576-FAD7-42F3-B789-C9391E9EB923}"/>
          </ac:picMkLst>
        </pc:picChg>
        <pc:picChg chg="del mod">
          <ac:chgData name="Dharini, Ms. Maanasa" userId="41c8d197-f2cb-400e-864d-6abff76dee71" providerId="ADAL" clId="{76BEA6C4-C553-487C-8AF8-8681729BB985}" dt="2022-11-02T00:42:25.532" v="349" actId="478"/>
          <ac:picMkLst>
            <pc:docMk/>
            <pc:sldMk cId="4253506509" sldId="272"/>
            <ac:picMk id="105" creationId="{15BAC8B3-C5D8-40D0-B60B-AFE9059FA521}"/>
          </ac:picMkLst>
        </pc:picChg>
        <pc:picChg chg="del">
          <ac:chgData name="Dharini, Ms. Maanasa" userId="41c8d197-f2cb-400e-864d-6abff76dee71" providerId="ADAL" clId="{76BEA6C4-C553-487C-8AF8-8681729BB985}" dt="2022-11-02T00:42:32.958" v="351" actId="478"/>
          <ac:picMkLst>
            <pc:docMk/>
            <pc:sldMk cId="4253506509" sldId="272"/>
            <ac:picMk id="107" creationId="{35546592-CC1F-4749-BA69-86E0A4DBD95F}"/>
          </ac:picMkLst>
        </pc:picChg>
        <pc:picChg chg="del">
          <ac:chgData name="Dharini, Ms. Maanasa" userId="41c8d197-f2cb-400e-864d-6abff76dee71" providerId="ADAL" clId="{76BEA6C4-C553-487C-8AF8-8681729BB985}" dt="2022-11-02T00:42:25.532" v="349" actId="478"/>
          <ac:picMkLst>
            <pc:docMk/>
            <pc:sldMk cId="4253506509" sldId="272"/>
            <ac:picMk id="109" creationId="{4F06BDB5-C319-4DFA-A70D-454123F4D957}"/>
          </ac:picMkLst>
        </pc:picChg>
        <pc:picChg chg="del">
          <ac:chgData name="Dharini, Ms. Maanasa" userId="41c8d197-f2cb-400e-864d-6abff76dee71" providerId="ADAL" clId="{76BEA6C4-C553-487C-8AF8-8681729BB985}" dt="2022-11-02T00:42:25.532" v="349" actId="478"/>
          <ac:picMkLst>
            <pc:docMk/>
            <pc:sldMk cId="4253506509" sldId="272"/>
            <ac:picMk id="111" creationId="{162AC214-D8C5-4412-9548-51682304C4CD}"/>
          </ac:picMkLst>
        </pc:picChg>
        <pc:picChg chg="del">
          <ac:chgData name="Dharini, Ms. Maanasa" userId="41c8d197-f2cb-400e-864d-6abff76dee71" providerId="ADAL" clId="{76BEA6C4-C553-487C-8AF8-8681729BB985}" dt="2022-11-02T00:42:42.286" v="354" actId="478"/>
          <ac:picMkLst>
            <pc:docMk/>
            <pc:sldMk cId="4253506509" sldId="272"/>
            <ac:picMk id="113" creationId="{69CCDDF6-8130-42D7-8693-338E2A1D55A3}"/>
          </ac:picMkLst>
        </pc:picChg>
        <pc:picChg chg="del">
          <ac:chgData name="Dharini, Ms. Maanasa" userId="41c8d197-f2cb-400e-864d-6abff76dee71" providerId="ADAL" clId="{76BEA6C4-C553-487C-8AF8-8681729BB985}" dt="2022-11-02T00:42:32.958" v="351" actId="478"/>
          <ac:picMkLst>
            <pc:docMk/>
            <pc:sldMk cId="4253506509" sldId="272"/>
            <ac:picMk id="115" creationId="{FB9E7DBB-0E41-4B84-9484-2CCF86F23C61}"/>
          </ac:picMkLst>
        </pc:picChg>
        <pc:picChg chg="del">
          <ac:chgData name="Dharini, Ms. Maanasa" userId="41c8d197-f2cb-400e-864d-6abff76dee71" providerId="ADAL" clId="{76BEA6C4-C553-487C-8AF8-8681729BB985}" dt="2022-11-02T00:42:25.532" v="349" actId="478"/>
          <ac:picMkLst>
            <pc:docMk/>
            <pc:sldMk cId="4253506509" sldId="272"/>
            <ac:picMk id="117" creationId="{DC774B8A-942B-4987-93E0-BAA81AF201B8}"/>
          </ac:picMkLst>
        </pc:picChg>
        <pc:picChg chg="del">
          <ac:chgData name="Dharini, Ms. Maanasa" userId="41c8d197-f2cb-400e-864d-6abff76dee71" providerId="ADAL" clId="{76BEA6C4-C553-487C-8AF8-8681729BB985}" dt="2022-11-02T00:42:25.532" v="349" actId="478"/>
          <ac:picMkLst>
            <pc:docMk/>
            <pc:sldMk cId="4253506509" sldId="272"/>
            <ac:picMk id="119" creationId="{E00A4EF5-974D-4683-B7A3-25C255AADF90}"/>
          </ac:picMkLst>
        </pc:picChg>
      </pc:sldChg>
      <pc:sldChg chg="del">
        <pc:chgData name="Dharini, Ms. Maanasa" userId="41c8d197-f2cb-400e-864d-6abff76dee71" providerId="ADAL" clId="{76BEA6C4-C553-487C-8AF8-8681729BB985}" dt="2022-11-02T20:33:31.845" v="3754" actId="47"/>
        <pc:sldMkLst>
          <pc:docMk/>
          <pc:sldMk cId="4273981052" sldId="273"/>
        </pc:sldMkLst>
      </pc:sldChg>
      <pc:sldChg chg="del">
        <pc:chgData name="Dharini, Ms. Maanasa" userId="41c8d197-f2cb-400e-864d-6abff76dee71" providerId="ADAL" clId="{76BEA6C4-C553-487C-8AF8-8681729BB985}" dt="2022-11-02T20:33:34.378" v="3755" actId="47"/>
        <pc:sldMkLst>
          <pc:docMk/>
          <pc:sldMk cId="2748703257" sldId="274"/>
        </pc:sldMkLst>
      </pc:sldChg>
      <pc:sldChg chg="del ord">
        <pc:chgData name="Dharini, Ms. Maanasa" userId="41c8d197-f2cb-400e-864d-6abff76dee71" providerId="ADAL" clId="{76BEA6C4-C553-487C-8AF8-8681729BB985}" dt="2022-11-02T20:50:12.023" v="4124" actId="47"/>
        <pc:sldMkLst>
          <pc:docMk/>
          <pc:sldMk cId="3098693234" sldId="275"/>
        </pc:sldMkLst>
      </pc:sldChg>
      <pc:sldChg chg="addSp delSp modSp mod ord">
        <pc:chgData name="Dharini, Ms. Maanasa" userId="41c8d197-f2cb-400e-864d-6abff76dee71" providerId="ADAL" clId="{76BEA6C4-C553-487C-8AF8-8681729BB985}" dt="2022-11-17T00:28:34.572" v="4323" actId="11529"/>
        <pc:sldMkLst>
          <pc:docMk/>
          <pc:sldMk cId="2601151563" sldId="283"/>
        </pc:sldMkLst>
        <pc:spChg chg="add del mod">
          <ac:chgData name="Dharini, Ms. Maanasa" userId="41c8d197-f2cb-400e-864d-6abff76dee71" providerId="ADAL" clId="{76BEA6C4-C553-487C-8AF8-8681729BB985}" dt="2022-11-17T00:28:34.572" v="4323" actId="11529"/>
          <ac:spMkLst>
            <pc:docMk/>
            <pc:sldMk cId="2601151563" sldId="283"/>
            <ac:spMk id="2" creationId="{291B4C47-B983-F0C4-340B-4C6160462A02}"/>
          </ac:spMkLst>
        </pc:spChg>
      </pc:sldChg>
      <pc:sldChg chg="modSp mod setBg">
        <pc:chgData name="Dharini, Ms. Maanasa" userId="41c8d197-f2cb-400e-864d-6abff76dee71" providerId="ADAL" clId="{76BEA6C4-C553-487C-8AF8-8681729BB985}" dt="2022-11-02T21:33:27.469" v="4135"/>
        <pc:sldMkLst>
          <pc:docMk/>
          <pc:sldMk cId="2835773453" sldId="288"/>
        </pc:sldMkLst>
        <pc:spChg chg="mod">
          <ac:chgData name="Dharini, Ms. Maanasa" userId="41c8d197-f2cb-400e-864d-6abff76dee71" providerId="ADAL" clId="{76BEA6C4-C553-487C-8AF8-8681729BB985}" dt="2022-11-02T16:27:21.609" v="1976" actId="14100"/>
          <ac:spMkLst>
            <pc:docMk/>
            <pc:sldMk cId="2835773453" sldId="288"/>
            <ac:spMk id="5" creationId="{608EF152-0B77-344A-75BA-543A112BC1AC}"/>
          </ac:spMkLst>
        </pc:spChg>
        <pc:picChg chg="mod">
          <ac:chgData name="Dharini, Ms. Maanasa" userId="41c8d197-f2cb-400e-864d-6abff76dee71" providerId="ADAL" clId="{76BEA6C4-C553-487C-8AF8-8681729BB985}" dt="2022-11-02T16:27:22.708" v="1977" actId="1076"/>
          <ac:picMkLst>
            <pc:docMk/>
            <pc:sldMk cId="2835773453" sldId="288"/>
            <ac:picMk id="17" creationId="{F1061438-5EA4-7FD5-1296-2D28EDF211D8}"/>
          </ac:picMkLst>
        </pc:picChg>
      </pc:sldChg>
      <pc:sldChg chg="addSp delSp modSp mod ord setBg">
        <pc:chgData name="Dharini, Ms. Maanasa" userId="41c8d197-f2cb-400e-864d-6abff76dee71" providerId="ADAL" clId="{76BEA6C4-C553-487C-8AF8-8681729BB985}" dt="2022-11-02T16:48:37.977" v="2469"/>
        <pc:sldMkLst>
          <pc:docMk/>
          <pc:sldMk cId="2703902735" sldId="289"/>
        </pc:sldMkLst>
        <pc:spChg chg="add del mod">
          <ac:chgData name="Dharini, Ms. Maanasa" userId="41c8d197-f2cb-400e-864d-6abff76dee71" providerId="ADAL" clId="{76BEA6C4-C553-487C-8AF8-8681729BB985}" dt="2022-11-02T16:48:19.278" v="2466" actId="478"/>
          <ac:spMkLst>
            <pc:docMk/>
            <pc:sldMk cId="2703902735" sldId="289"/>
            <ac:spMk id="3" creationId="{B13A927D-3645-C94E-A1F1-AC71C3FC76F6}"/>
          </ac:spMkLst>
        </pc:spChg>
        <pc:spChg chg="mod">
          <ac:chgData name="Dharini, Ms. Maanasa" userId="41c8d197-f2cb-400e-864d-6abff76dee71" providerId="ADAL" clId="{76BEA6C4-C553-487C-8AF8-8681729BB985}" dt="2022-11-02T16:14:21.145" v="1825" actId="1076"/>
          <ac:spMkLst>
            <pc:docMk/>
            <pc:sldMk cId="2703902735" sldId="289"/>
            <ac:spMk id="17" creationId="{9B7C68D5-425C-4465-842E-6EC3B305DF8F}"/>
          </ac:spMkLst>
        </pc:spChg>
        <pc:spChg chg="mod">
          <ac:chgData name="Dharini, Ms. Maanasa" userId="41c8d197-f2cb-400e-864d-6abff76dee71" providerId="ADAL" clId="{76BEA6C4-C553-487C-8AF8-8681729BB985}" dt="2022-11-02T16:25:44.416" v="1973" actId="20577"/>
          <ac:spMkLst>
            <pc:docMk/>
            <pc:sldMk cId="2703902735" sldId="289"/>
            <ac:spMk id="18" creationId="{37F7ED61-C894-4A41-AC49-EFA304B05229}"/>
          </ac:spMkLst>
        </pc:spChg>
        <pc:picChg chg="del mod ord">
          <ac:chgData name="Dharini, Ms. Maanasa" userId="41c8d197-f2cb-400e-864d-6abff76dee71" providerId="ADAL" clId="{76BEA6C4-C553-487C-8AF8-8681729BB985}" dt="2022-11-02T16:48:14.778" v="2465" actId="478"/>
          <ac:picMkLst>
            <pc:docMk/>
            <pc:sldMk cId="2703902735" sldId="289"/>
            <ac:picMk id="12" creationId="{7B1A2AA9-9C79-A4EF-72B2-75CD7758AC3A}"/>
          </ac:picMkLst>
        </pc:picChg>
      </pc:sldChg>
      <pc:sldChg chg="addSp delSp modSp mod ord setBg">
        <pc:chgData name="Dharini, Ms. Maanasa" userId="41c8d197-f2cb-400e-864d-6abff76dee71" providerId="ADAL" clId="{76BEA6C4-C553-487C-8AF8-8681729BB985}" dt="2022-11-02T21:59:19.626" v="4232" actId="478"/>
        <pc:sldMkLst>
          <pc:docMk/>
          <pc:sldMk cId="30060098" sldId="290"/>
        </pc:sldMkLst>
        <pc:spChg chg="add del mod">
          <ac:chgData name="Dharini, Ms. Maanasa" userId="41c8d197-f2cb-400e-864d-6abff76dee71" providerId="ADAL" clId="{76BEA6C4-C553-487C-8AF8-8681729BB985}" dt="2022-11-02T21:59:19.626" v="4232" actId="478"/>
          <ac:spMkLst>
            <pc:docMk/>
            <pc:sldMk cId="30060098" sldId="290"/>
            <ac:spMk id="3" creationId="{066C9BDE-CCC6-CBBE-BEDB-A6985991E748}"/>
          </ac:spMkLst>
        </pc:spChg>
        <pc:spChg chg="mod">
          <ac:chgData name="Dharini, Ms. Maanasa" userId="41c8d197-f2cb-400e-864d-6abff76dee71" providerId="ADAL" clId="{76BEA6C4-C553-487C-8AF8-8681729BB985}" dt="2022-11-02T21:58:32.003" v="4219" actId="14100"/>
          <ac:spMkLst>
            <pc:docMk/>
            <pc:sldMk cId="30060098" sldId="290"/>
            <ac:spMk id="41" creationId="{23E12F36-7172-4E9B-92AA-6A2BF7F110E5}"/>
          </ac:spMkLst>
        </pc:spChg>
        <pc:spChg chg="mod">
          <ac:chgData name="Dharini, Ms. Maanasa" userId="41c8d197-f2cb-400e-864d-6abff76dee71" providerId="ADAL" clId="{76BEA6C4-C553-487C-8AF8-8681729BB985}" dt="2022-11-02T21:59:04.884" v="4229" actId="1076"/>
          <ac:spMkLst>
            <pc:docMk/>
            <pc:sldMk cId="30060098" sldId="290"/>
            <ac:spMk id="43" creationId="{5D1A06E8-6506-4F8B-B0BC-08ABB74B3EBD}"/>
          </ac:spMkLst>
        </pc:spChg>
        <pc:spChg chg="mod">
          <ac:chgData name="Dharini, Ms. Maanasa" userId="41c8d197-f2cb-400e-864d-6abff76dee71" providerId="ADAL" clId="{76BEA6C4-C553-487C-8AF8-8681729BB985}" dt="2022-11-02T21:59:09.375" v="4230" actId="1076"/>
          <ac:spMkLst>
            <pc:docMk/>
            <pc:sldMk cId="30060098" sldId="290"/>
            <ac:spMk id="45" creationId="{F9F58647-DB42-42ED-BAB8-FEA65196304C}"/>
          </ac:spMkLst>
        </pc:spChg>
        <pc:spChg chg="del mod">
          <ac:chgData name="Dharini, Ms. Maanasa" userId="41c8d197-f2cb-400e-864d-6abff76dee71" providerId="ADAL" clId="{76BEA6C4-C553-487C-8AF8-8681729BB985}" dt="2022-11-02T21:58:59.059" v="4228" actId="478"/>
          <ac:spMkLst>
            <pc:docMk/>
            <pc:sldMk cId="30060098" sldId="290"/>
            <ac:spMk id="47" creationId="{F099E783-7CAD-4A11-8139-442FE1A60E45}"/>
          </ac:spMkLst>
        </pc:spChg>
      </pc:sldChg>
      <pc:sldChg chg="addSp delSp modSp mod ord setBg">
        <pc:chgData name="Dharini, Ms. Maanasa" userId="41c8d197-f2cb-400e-864d-6abff76dee71" providerId="ADAL" clId="{76BEA6C4-C553-487C-8AF8-8681729BB985}" dt="2022-12-01T01:01:53.158" v="5560"/>
        <pc:sldMkLst>
          <pc:docMk/>
          <pc:sldMk cId="586167760" sldId="291"/>
        </pc:sldMkLst>
        <pc:spChg chg="del">
          <ac:chgData name="Dharini, Ms. Maanasa" userId="41c8d197-f2cb-400e-864d-6abff76dee71" providerId="ADAL" clId="{76BEA6C4-C553-487C-8AF8-8681729BB985}" dt="2022-11-02T17:00:12.038" v="2471" actId="478"/>
          <ac:spMkLst>
            <pc:docMk/>
            <pc:sldMk cId="586167760" sldId="291"/>
            <ac:spMk id="2" creationId="{89263964-2F08-4E8B-9052-782B5D41F803}"/>
          </ac:spMkLst>
        </pc:spChg>
        <pc:spChg chg="del">
          <ac:chgData name="Dharini, Ms. Maanasa" userId="41c8d197-f2cb-400e-864d-6abff76dee71" providerId="ADAL" clId="{76BEA6C4-C553-487C-8AF8-8681729BB985}" dt="2022-11-02T17:00:12.038" v="2471" actId="478"/>
          <ac:spMkLst>
            <pc:docMk/>
            <pc:sldMk cId="586167760" sldId="291"/>
            <ac:spMk id="3" creationId="{F3537BED-607E-4C17-8459-5797D544415E}"/>
          </ac:spMkLst>
        </pc:spChg>
        <pc:spChg chg="del">
          <ac:chgData name="Dharini, Ms. Maanasa" userId="41c8d197-f2cb-400e-864d-6abff76dee71" providerId="ADAL" clId="{76BEA6C4-C553-487C-8AF8-8681729BB985}" dt="2022-11-02T17:00:12.038" v="2471" actId="478"/>
          <ac:spMkLst>
            <pc:docMk/>
            <pc:sldMk cId="586167760" sldId="291"/>
            <ac:spMk id="4" creationId="{32F04BB0-DB84-4BBE-9370-8BA7BC2C19A0}"/>
          </ac:spMkLst>
        </pc:spChg>
        <pc:spChg chg="del">
          <ac:chgData name="Dharini, Ms. Maanasa" userId="41c8d197-f2cb-400e-864d-6abff76dee71" providerId="ADAL" clId="{76BEA6C4-C553-487C-8AF8-8681729BB985}" dt="2022-11-02T17:00:12.038" v="2471" actId="478"/>
          <ac:spMkLst>
            <pc:docMk/>
            <pc:sldMk cId="586167760" sldId="291"/>
            <ac:spMk id="5" creationId="{3A462E4B-072E-4C42-BF51-7B779A049FDF}"/>
          </ac:spMkLst>
        </pc:spChg>
        <pc:spChg chg="add del mod">
          <ac:chgData name="Dharini, Ms. Maanasa" userId="41c8d197-f2cb-400e-864d-6abff76dee71" providerId="ADAL" clId="{76BEA6C4-C553-487C-8AF8-8681729BB985}" dt="2022-11-02T17:00:13.001" v="2472" actId="478"/>
          <ac:spMkLst>
            <pc:docMk/>
            <pc:sldMk cId="586167760" sldId="291"/>
            <ac:spMk id="7" creationId="{1C7BEE9F-51FA-7489-1628-95BA48B46681}"/>
          </ac:spMkLst>
        </pc:spChg>
        <pc:spChg chg="add del mod">
          <ac:chgData name="Dharini, Ms. Maanasa" userId="41c8d197-f2cb-400e-864d-6abff76dee71" providerId="ADAL" clId="{76BEA6C4-C553-487C-8AF8-8681729BB985}" dt="2022-11-02T17:00:13.001" v="2472" actId="478"/>
          <ac:spMkLst>
            <pc:docMk/>
            <pc:sldMk cId="586167760" sldId="291"/>
            <ac:spMk id="9" creationId="{1664D15D-6B38-DA20-A90F-5A678CCE81A6}"/>
          </ac:spMkLst>
        </pc:spChg>
        <pc:spChg chg="add del mod">
          <ac:chgData name="Dharini, Ms. Maanasa" userId="41c8d197-f2cb-400e-864d-6abff76dee71" providerId="ADAL" clId="{76BEA6C4-C553-487C-8AF8-8681729BB985}" dt="2022-11-02T17:00:13.001" v="2472" actId="478"/>
          <ac:spMkLst>
            <pc:docMk/>
            <pc:sldMk cId="586167760" sldId="291"/>
            <ac:spMk id="11" creationId="{056EC271-B423-EBB9-847A-31C669497E4D}"/>
          </ac:spMkLst>
        </pc:spChg>
        <pc:spChg chg="add del mod">
          <ac:chgData name="Dharini, Ms. Maanasa" userId="41c8d197-f2cb-400e-864d-6abff76dee71" providerId="ADAL" clId="{76BEA6C4-C553-487C-8AF8-8681729BB985}" dt="2022-11-02T17:00:13.001" v="2472" actId="478"/>
          <ac:spMkLst>
            <pc:docMk/>
            <pc:sldMk cId="586167760" sldId="291"/>
            <ac:spMk id="13" creationId="{730846C4-C70E-F1DC-46F0-847FFD6F9811}"/>
          </ac:spMkLst>
        </pc:spChg>
        <pc:spChg chg="add del mod">
          <ac:chgData name="Dharini, Ms. Maanasa" userId="41c8d197-f2cb-400e-864d-6abff76dee71" providerId="ADAL" clId="{76BEA6C4-C553-487C-8AF8-8681729BB985}" dt="2022-11-02T17:00:13.001" v="2472" actId="478"/>
          <ac:spMkLst>
            <pc:docMk/>
            <pc:sldMk cId="586167760" sldId="291"/>
            <ac:spMk id="15" creationId="{C588D876-8ECB-1B65-770D-4A053CC51101}"/>
          </ac:spMkLst>
        </pc:spChg>
        <pc:spChg chg="add del mod">
          <ac:chgData name="Dharini, Ms. Maanasa" userId="41c8d197-f2cb-400e-864d-6abff76dee71" providerId="ADAL" clId="{76BEA6C4-C553-487C-8AF8-8681729BB985}" dt="2022-11-02T17:00:13.001" v="2472" actId="478"/>
          <ac:spMkLst>
            <pc:docMk/>
            <pc:sldMk cId="586167760" sldId="291"/>
            <ac:spMk id="17" creationId="{51C5FF5E-7C51-7C1C-0F01-6D28D11F778F}"/>
          </ac:spMkLst>
        </pc:spChg>
        <pc:spChg chg="del">
          <ac:chgData name="Dharini, Ms. Maanasa" userId="41c8d197-f2cb-400e-864d-6abff76dee71" providerId="ADAL" clId="{76BEA6C4-C553-487C-8AF8-8681729BB985}" dt="2022-11-02T17:00:12.038" v="2471" actId="478"/>
          <ac:spMkLst>
            <pc:docMk/>
            <pc:sldMk cId="586167760" sldId="291"/>
            <ac:spMk id="18" creationId="{BDAFCE28-9561-49FB-B62F-E695125820B6}"/>
          </ac:spMkLst>
        </pc:spChg>
        <pc:spChg chg="add del mod">
          <ac:chgData name="Dharini, Ms. Maanasa" userId="41c8d197-f2cb-400e-864d-6abff76dee71" providerId="ADAL" clId="{76BEA6C4-C553-487C-8AF8-8681729BB985}" dt="2022-11-02T17:00:13.001" v="2472" actId="478"/>
          <ac:spMkLst>
            <pc:docMk/>
            <pc:sldMk cId="586167760" sldId="291"/>
            <ac:spMk id="20" creationId="{73C6D984-F1BA-44FF-4C80-292BA7176321}"/>
          </ac:spMkLst>
        </pc:spChg>
        <pc:spChg chg="del">
          <ac:chgData name="Dharini, Ms. Maanasa" userId="41c8d197-f2cb-400e-864d-6abff76dee71" providerId="ADAL" clId="{76BEA6C4-C553-487C-8AF8-8681729BB985}" dt="2022-11-02T17:00:12.038" v="2471" actId="478"/>
          <ac:spMkLst>
            <pc:docMk/>
            <pc:sldMk cId="586167760" sldId="291"/>
            <ac:spMk id="22" creationId="{55719757-528E-45B6-B6AF-D44DC6956F90}"/>
          </ac:spMkLst>
        </pc:spChg>
        <pc:spChg chg="del">
          <ac:chgData name="Dharini, Ms. Maanasa" userId="41c8d197-f2cb-400e-864d-6abff76dee71" providerId="ADAL" clId="{76BEA6C4-C553-487C-8AF8-8681729BB985}" dt="2022-11-02T17:00:12.038" v="2471" actId="478"/>
          <ac:spMkLst>
            <pc:docMk/>
            <pc:sldMk cId="586167760" sldId="291"/>
            <ac:spMk id="23" creationId="{314E48D9-B460-4807-930C-B2FD99DD4C00}"/>
          </ac:spMkLst>
        </pc:spChg>
        <pc:spChg chg="del">
          <ac:chgData name="Dharini, Ms. Maanasa" userId="41c8d197-f2cb-400e-864d-6abff76dee71" providerId="ADAL" clId="{76BEA6C4-C553-487C-8AF8-8681729BB985}" dt="2022-11-02T17:00:12.038" v="2471" actId="478"/>
          <ac:spMkLst>
            <pc:docMk/>
            <pc:sldMk cId="586167760" sldId="291"/>
            <ac:spMk id="24" creationId="{5DBF1837-AF2C-4BDC-A7D4-5CCFD68A32BF}"/>
          </ac:spMkLst>
        </pc:spChg>
        <pc:spChg chg="del">
          <ac:chgData name="Dharini, Ms. Maanasa" userId="41c8d197-f2cb-400e-864d-6abff76dee71" providerId="ADAL" clId="{76BEA6C4-C553-487C-8AF8-8681729BB985}" dt="2022-11-02T17:00:12.038" v="2471" actId="478"/>
          <ac:spMkLst>
            <pc:docMk/>
            <pc:sldMk cId="586167760" sldId="291"/>
            <ac:spMk id="25" creationId="{D02825D8-98D5-4B9D-8506-D66839B22A07}"/>
          </ac:spMkLst>
        </pc:spChg>
        <pc:spChg chg="del">
          <ac:chgData name="Dharini, Ms. Maanasa" userId="41c8d197-f2cb-400e-864d-6abff76dee71" providerId="ADAL" clId="{76BEA6C4-C553-487C-8AF8-8681729BB985}" dt="2022-11-02T17:00:12.038" v="2471" actId="478"/>
          <ac:spMkLst>
            <pc:docMk/>
            <pc:sldMk cId="586167760" sldId="291"/>
            <ac:spMk id="26" creationId="{E07A9FA1-2AC9-4B1D-B7BA-8ED1D91F405D}"/>
          </ac:spMkLst>
        </pc:spChg>
        <pc:spChg chg="del">
          <ac:chgData name="Dharini, Ms. Maanasa" userId="41c8d197-f2cb-400e-864d-6abff76dee71" providerId="ADAL" clId="{76BEA6C4-C553-487C-8AF8-8681729BB985}" dt="2022-11-02T17:00:12.038" v="2471" actId="478"/>
          <ac:spMkLst>
            <pc:docMk/>
            <pc:sldMk cId="586167760" sldId="291"/>
            <ac:spMk id="27" creationId="{60B39D88-A52B-426B-A853-E65BD4FC5071}"/>
          </ac:spMkLst>
        </pc:spChg>
        <pc:spChg chg="del">
          <ac:chgData name="Dharini, Ms. Maanasa" userId="41c8d197-f2cb-400e-864d-6abff76dee71" providerId="ADAL" clId="{76BEA6C4-C553-487C-8AF8-8681729BB985}" dt="2022-11-02T17:00:12.038" v="2471" actId="478"/>
          <ac:spMkLst>
            <pc:docMk/>
            <pc:sldMk cId="586167760" sldId="291"/>
            <ac:spMk id="28" creationId="{758BA41F-3849-457C-9696-BAB0D3B3AECF}"/>
          </ac:spMkLst>
        </pc:spChg>
        <pc:spChg chg="del">
          <ac:chgData name="Dharini, Ms. Maanasa" userId="41c8d197-f2cb-400e-864d-6abff76dee71" providerId="ADAL" clId="{76BEA6C4-C553-487C-8AF8-8681729BB985}" dt="2022-11-02T17:00:12.038" v="2471" actId="478"/>
          <ac:spMkLst>
            <pc:docMk/>
            <pc:sldMk cId="586167760" sldId="291"/>
            <ac:spMk id="29" creationId="{41BA5E91-1995-47D0-BB5C-58C90377D38D}"/>
          </ac:spMkLst>
        </pc:spChg>
        <pc:spChg chg="add del mod">
          <ac:chgData name="Dharini, Ms. Maanasa" userId="41c8d197-f2cb-400e-864d-6abff76dee71" providerId="ADAL" clId="{76BEA6C4-C553-487C-8AF8-8681729BB985}" dt="2022-11-02T17:00:13.001" v="2472" actId="478"/>
          <ac:spMkLst>
            <pc:docMk/>
            <pc:sldMk cId="586167760" sldId="291"/>
            <ac:spMk id="30" creationId="{DC7B1287-B8B2-AF62-013F-275F3E60C3E1}"/>
          </ac:spMkLst>
        </pc:spChg>
        <pc:spChg chg="add del mod">
          <ac:chgData name="Dharini, Ms. Maanasa" userId="41c8d197-f2cb-400e-864d-6abff76dee71" providerId="ADAL" clId="{76BEA6C4-C553-487C-8AF8-8681729BB985}" dt="2022-11-02T17:00:13.001" v="2472" actId="478"/>
          <ac:spMkLst>
            <pc:docMk/>
            <pc:sldMk cId="586167760" sldId="291"/>
            <ac:spMk id="32" creationId="{1EC83B0B-0C4F-4DB0-3B54-D97C184D6264}"/>
          </ac:spMkLst>
        </pc:spChg>
        <pc:spChg chg="add del mod">
          <ac:chgData name="Dharini, Ms. Maanasa" userId="41c8d197-f2cb-400e-864d-6abff76dee71" providerId="ADAL" clId="{76BEA6C4-C553-487C-8AF8-8681729BB985}" dt="2022-11-02T17:00:13.001" v="2472" actId="478"/>
          <ac:spMkLst>
            <pc:docMk/>
            <pc:sldMk cId="586167760" sldId="291"/>
            <ac:spMk id="34" creationId="{7D59F302-9D5C-78B8-A499-4730DF1422A1}"/>
          </ac:spMkLst>
        </pc:spChg>
        <pc:spChg chg="add mod">
          <ac:chgData name="Dharini, Ms. Maanasa" userId="41c8d197-f2cb-400e-864d-6abff76dee71" providerId="ADAL" clId="{76BEA6C4-C553-487C-8AF8-8681729BB985}" dt="2022-11-02T17:55:50.920" v="2850" actId="1076"/>
          <ac:spMkLst>
            <pc:docMk/>
            <pc:sldMk cId="586167760" sldId="291"/>
            <ac:spMk id="39" creationId="{7913FFB8-3EF8-CF06-F87E-32E72E735321}"/>
          </ac:spMkLst>
        </pc:spChg>
        <pc:graphicFrameChg chg="add del mod">
          <ac:chgData name="Dharini, Ms. Maanasa" userId="41c8d197-f2cb-400e-864d-6abff76dee71" providerId="ADAL" clId="{76BEA6C4-C553-487C-8AF8-8681729BB985}" dt="2022-11-02T17:00:46.647" v="2477" actId="478"/>
          <ac:graphicFrameMkLst>
            <pc:docMk/>
            <pc:sldMk cId="586167760" sldId="291"/>
            <ac:graphicFrameMk id="35" creationId="{47B143D2-61EA-F7B3-A9D0-B05480A61FC4}"/>
          </ac:graphicFrameMkLst>
        </pc:graphicFrameChg>
        <pc:graphicFrameChg chg="add del mod">
          <ac:chgData name="Dharini, Ms. Maanasa" userId="41c8d197-f2cb-400e-864d-6abff76dee71" providerId="ADAL" clId="{76BEA6C4-C553-487C-8AF8-8681729BB985}" dt="2022-11-02T17:00:44.230" v="2476" actId="478"/>
          <ac:graphicFrameMkLst>
            <pc:docMk/>
            <pc:sldMk cId="586167760" sldId="291"/>
            <ac:graphicFrameMk id="36" creationId="{59D83C79-9010-3776-B037-83FD0D469AF3}"/>
          </ac:graphicFrameMkLst>
        </pc:graphicFrameChg>
        <pc:picChg chg="add mod">
          <ac:chgData name="Dharini, Ms. Maanasa" userId="41c8d197-f2cb-400e-864d-6abff76dee71" providerId="ADAL" clId="{76BEA6C4-C553-487C-8AF8-8681729BB985}" dt="2022-11-02T17:02:43.265" v="2509" actId="14100"/>
          <ac:picMkLst>
            <pc:docMk/>
            <pc:sldMk cId="586167760" sldId="291"/>
            <ac:picMk id="38" creationId="{8CF5E83F-A562-088E-58F3-D2605DCCC329}"/>
          </ac:picMkLst>
        </pc:picChg>
      </pc:sldChg>
      <pc:sldChg chg="del">
        <pc:chgData name="Dharini, Ms. Maanasa" userId="41c8d197-f2cb-400e-864d-6abff76dee71" providerId="ADAL" clId="{76BEA6C4-C553-487C-8AF8-8681729BB985}" dt="2022-11-02T17:15:49.884" v="2550" actId="47"/>
        <pc:sldMkLst>
          <pc:docMk/>
          <pc:sldMk cId="2322951236" sldId="292"/>
        </pc:sldMkLst>
      </pc:sldChg>
      <pc:sldChg chg="add del">
        <pc:chgData name="Dharini, Ms. Maanasa" userId="41c8d197-f2cb-400e-864d-6abff76dee71" providerId="ADAL" clId="{76BEA6C4-C553-487C-8AF8-8681729BB985}" dt="2022-11-02T20:33:17.572" v="3749" actId="47"/>
        <pc:sldMkLst>
          <pc:docMk/>
          <pc:sldMk cId="1756300617" sldId="293"/>
        </pc:sldMkLst>
      </pc:sldChg>
      <pc:sldChg chg="addSp delSp modSp del mod ord">
        <pc:chgData name="Dharini, Ms. Maanasa" userId="41c8d197-f2cb-400e-864d-6abff76dee71" providerId="ADAL" clId="{76BEA6C4-C553-487C-8AF8-8681729BB985}" dt="2022-11-02T20:40:25.826" v="3809" actId="47"/>
        <pc:sldMkLst>
          <pc:docMk/>
          <pc:sldMk cId="3646165254" sldId="294"/>
        </pc:sldMkLst>
        <pc:spChg chg="add del mod">
          <ac:chgData name="Dharini, Ms. Maanasa" userId="41c8d197-f2cb-400e-864d-6abff76dee71" providerId="ADAL" clId="{76BEA6C4-C553-487C-8AF8-8681729BB985}" dt="2022-11-02T00:50:15.324" v="416" actId="478"/>
          <ac:spMkLst>
            <pc:docMk/>
            <pc:sldMk cId="3646165254" sldId="294"/>
            <ac:spMk id="3" creationId="{96B48C61-D902-D853-23F6-8E32CB31E82D}"/>
          </ac:spMkLst>
        </pc:spChg>
        <pc:spChg chg="del">
          <ac:chgData name="Dharini, Ms. Maanasa" userId="41c8d197-f2cb-400e-864d-6abff76dee71" providerId="ADAL" clId="{76BEA6C4-C553-487C-8AF8-8681729BB985}" dt="2022-11-02T00:50:11.556" v="415" actId="478"/>
          <ac:spMkLst>
            <pc:docMk/>
            <pc:sldMk cId="3646165254" sldId="294"/>
            <ac:spMk id="4" creationId="{E0D6BF19-4FB4-4D3E-B5AE-2F8E75EFCB2A}"/>
          </ac:spMkLst>
        </pc:spChg>
        <pc:picChg chg="mod">
          <ac:chgData name="Dharini, Ms. Maanasa" userId="41c8d197-f2cb-400e-864d-6abff76dee71" providerId="ADAL" clId="{76BEA6C4-C553-487C-8AF8-8681729BB985}" dt="2022-11-02T00:50:37.949" v="418" actId="1076"/>
          <ac:picMkLst>
            <pc:docMk/>
            <pc:sldMk cId="3646165254" sldId="294"/>
            <ac:picMk id="6" creationId="{2A7EF372-B53F-441B-9841-A18D631A3606}"/>
          </ac:picMkLst>
        </pc:picChg>
      </pc:sldChg>
      <pc:sldChg chg="addSp delSp modSp mod ord setBg">
        <pc:chgData name="Dharini, Ms. Maanasa" userId="41c8d197-f2cb-400e-864d-6abff76dee71" providerId="ADAL" clId="{76BEA6C4-C553-487C-8AF8-8681729BB985}" dt="2022-11-02T20:49:36.034" v="4123" actId="1076"/>
        <pc:sldMkLst>
          <pc:docMk/>
          <pc:sldMk cId="2365296030" sldId="296"/>
        </pc:sldMkLst>
        <pc:spChg chg="del">
          <ac:chgData name="Dharini, Ms. Maanasa" userId="41c8d197-f2cb-400e-864d-6abff76dee71" providerId="ADAL" clId="{76BEA6C4-C553-487C-8AF8-8681729BB985}" dt="2022-11-02T20:07:56.769" v="3452" actId="478"/>
          <ac:spMkLst>
            <pc:docMk/>
            <pc:sldMk cId="2365296030" sldId="296"/>
            <ac:spMk id="2" creationId="{850E0B25-9588-4271-A8DA-E4AC3283E086}"/>
          </ac:spMkLst>
        </pc:spChg>
        <pc:spChg chg="del">
          <ac:chgData name="Dharini, Ms. Maanasa" userId="41c8d197-f2cb-400e-864d-6abff76dee71" providerId="ADAL" clId="{76BEA6C4-C553-487C-8AF8-8681729BB985}" dt="2022-11-02T20:07:56.769" v="3452" actId="478"/>
          <ac:spMkLst>
            <pc:docMk/>
            <pc:sldMk cId="2365296030" sldId="296"/>
            <ac:spMk id="3" creationId="{9D721539-2ADC-4125-B89B-AA8D8D1B083D}"/>
          </ac:spMkLst>
        </pc:spChg>
        <pc:spChg chg="del">
          <ac:chgData name="Dharini, Ms. Maanasa" userId="41c8d197-f2cb-400e-864d-6abff76dee71" providerId="ADAL" clId="{76BEA6C4-C553-487C-8AF8-8681729BB985}" dt="2022-11-02T20:07:56.769" v="3452" actId="478"/>
          <ac:spMkLst>
            <pc:docMk/>
            <pc:sldMk cId="2365296030" sldId="296"/>
            <ac:spMk id="4" creationId="{79A93A47-486D-4EC7-8BD7-622BB9444DF0}"/>
          </ac:spMkLst>
        </pc:spChg>
        <pc:spChg chg="add del mod">
          <ac:chgData name="Dharini, Ms. Maanasa" userId="41c8d197-f2cb-400e-864d-6abff76dee71" providerId="ADAL" clId="{76BEA6C4-C553-487C-8AF8-8681729BB985}" dt="2022-11-02T20:08:04.740" v="3453" actId="478"/>
          <ac:spMkLst>
            <pc:docMk/>
            <pc:sldMk cId="2365296030" sldId="296"/>
            <ac:spMk id="6" creationId="{25654371-9CB2-F5FE-8BC8-9F81D24DEC00}"/>
          </ac:spMkLst>
        </pc:spChg>
        <pc:spChg chg="add del mod">
          <ac:chgData name="Dharini, Ms. Maanasa" userId="41c8d197-f2cb-400e-864d-6abff76dee71" providerId="ADAL" clId="{76BEA6C4-C553-487C-8AF8-8681729BB985}" dt="2022-11-02T20:08:04.740" v="3453" actId="478"/>
          <ac:spMkLst>
            <pc:docMk/>
            <pc:sldMk cId="2365296030" sldId="296"/>
            <ac:spMk id="8" creationId="{C51308C9-B281-FCDD-EE54-E0AE2790457E}"/>
          </ac:spMkLst>
        </pc:spChg>
        <pc:spChg chg="add del mod">
          <ac:chgData name="Dharini, Ms. Maanasa" userId="41c8d197-f2cb-400e-864d-6abff76dee71" providerId="ADAL" clId="{76BEA6C4-C553-487C-8AF8-8681729BB985}" dt="2022-11-02T20:08:04.740" v="3453" actId="478"/>
          <ac:spMkLst>
            <pc:docMk/>
            <pc:sldMk cId="2365296030" sldId="296"/>
            <ac:spMk id="10" creationId="{70FA14D5-5FFD-9411-04D4-BA5708E0A187}"/>
          </ac:spMkLst>
        </pc:spChg>
        <pc:spChg chg="add del mod">
          <ac:chgData name="Dharini, Ms. Maanasa" userId="41c8d197-f2cb-400e-864d-6abff76dee71" providerId="ADAL" clId="{76BEA6C4-C553-487C-8AF8-8681729BB985}" dt="2022-11-02T20:08:04.740" v="3453" actId="478"/>
          <ac:spMkLst>
            <pc:docMk/>
            <pc:sldMk cId="2365296030" sldId="296"/>
            <ac:spMk id="12" creationId="{569A0680-0E79-FAEB-9890-0AB29DE39575}"/>
          </ac:spMkLst>
        </pc:spChg>
        <pc:spChg chg="del">
          <ac:chgData name="Dharini, Ms. Maanasa" userId="41c8d197-f2cb-400e-864d-6abff76dee71" providerId="ADAL" clId="{76BEA6C4-C553-487C-8AF8-8681729BB985}" dt="2022-11-02T20:07:56.769" v="3452" actId="478"/>
          <ac:spMkLst>
            <pc:docMk/>
            <pc:sldMk cId="2365296030" sldId="296"/>
            <ac:spMk id="14" creationId="{74713F65-A47E-465C-963B-E10AC53512D6}"/>
          </ac:spMkLst>
        </pc:spChg>
        <pc:spChg chg="add del mod">
          <ac:chgData name="Dharini, Ms. Maanasa" userId="41c8d197-f2cb-400e-864d-6abff76dee71" providerId="ADAL" clId="{76BEA6C4-C553-487C-8AF8-8681729BB985}" dt="2022-11-02T20:08:04.740" v="3453" actId="478"/>
          <ac:spMkLst>
            <pc:docMk/>
            <pc:sldMk cId="2365296030" sldId="296"/>
            <ac:spMk id="15" creationId="{9ABCD306-904A-705F-BAFE-EC707ECF930B}"/>
          </ac:spMkLst>
        </pc:spChg>
        <pc:spChg chg="del">
          <ac:chgData name="Dharini, Ms. Maanasa" userId="41c8d197-f2cb-400e-864d-6abff76dee71" providerId="ADAL" clId="{76BEA6C4-C553-487C-8AF8-8681729BB985}" dt="2022-11-02T20:07:56.769" v="3452" actId="478"/>
          <ac:spMkLst>
            <pc:docMk/>
            <pc:sldMk cId="2365296030" sldId="296"/>
            <ac:spMk id="17" creationId="{40AABD7E-46EF-4DB8-A2F5-BB80528CD582}"/>
          </ac:spMkLst>
        </pc:spChg>
        <pc:spChg chg="del">
          <ac:chgData name="Dharini, Ms. Maanasa" userId="41c8d197-f2cb-400e-864d-6abff76dee71" providerId="ADAL" clId="{76BEA6C4-C553-487C-8AF8-8681729BB985}" dt="2022-11-02T20:07:56.769" v="3452" actId="478"/>
          <ac:spMkLst>
            <pc:docMk/>
            <pc:sldMk cId="2365296030" sldId="296"/>
            <ac:spMk id="18" creationId="{A82BE7B0-1CCA-4BF0-98DC-456A6AB81BE3}"/>
          </ac:spMkLst>
        </pc:spChg>
        <pc:spChg chg="del">
          <ac:chgData name="Dharini, Ms. Maanasa" userId="41c8d197-f2cb-400e-864d-6abff76dee71" providerId="ADAL" clId="{76BEA6C4-C553-487C-8AF8-8681729BB985}" dt="2022-11-02T20:07:56.769" v="3452" actId="478"/>
          <ac:spMkLst>
            <pc:docMk/>
            <pc:sldMk cId="2365296030" sldId="296"/>
            <ac:spMk id="20" creationId="{4C70AE34-A728-49BD-95CB-82DDDCF64603}"/>
          </ac:spMkLst>
        </pc:spChg>
        <pc:spChg chg="add del mod">
          <ac:chgData name="Dharini, Ms. Maanasa" userId="41c8d197-f2cb-400e-864d-6abff76dee71" providerId="ADAL" clId="{76BEA6C4-C553-487C-8AF8-8681729BB985}" dt="2022-11-02T20:08:04.740" v="3453" actId="478"/>
          <ac:spMkLst>
            <pc:docMk/>
            <pc:sldMk cId="2365296030" sldId="296"/>
            <ac:spMk id="21" creationId="{4AFE1DD4-E7DF-D4F8-5244-406C4997A65C}"/>
          </ac:spMkLst>
        </pc:spChg>
        <pc:spChg chg="add del mod">
          <ac:chgData name="Dharini, Ms. Maanasa" userId="41c8d197-f2cb-400e-864d-6abff76dee71" providerId="ADAL" clId="{76BEA6C4-C553-487C-8AF8-8681729BB985}" dt="2022-11-02T20:08:04.740" v="3453" actId="478"/>
          <ac:spMkLst>
            <pc:docMk/>
            <pc:sldMk cId="2365296030" sldId="296"/>
            <ac:spMk id="23" creationId="{1CBE147F-E6CF-B816-A6DD-FBA79742168D}"/>
          </ac:spMkLst>
        </pc:spChg>
        <pc:spChg chg="add del mod">
          <ac:chgData name="Dharini, Ms. Maanasa" userId="41c8d197-f2cb-400e-864d-6abff76dee71" providerId="ADAL" clId="{76BEA6C4-C553-487C-8AF8-8681729BB985}" dt="2022-11-02T20:09:58.948" v="3463" actId="931"/>
          <ac:spMkLst>
            <pc:docMk/>
            <pc:sldMk cId="2365296030" sldId="296"/>
            <ac:spMk id="25" creationId="{A6B5BA18-57FD-A0E5-D945-1067F1486118}"/>
          </ac:spMkLst>
        </pc:spChg>
        <pc:spChg chg="add del mod">
          <ac:chgData name="Dharini, Ms. Maanasa" userId="41c8d197-f2cb-400e-864d-6abff76dee71" providerId="ADAL" clId="{76BEA6C4-C553-487C-8AF8-8681729BB985}" dt="2022-11-02T20:08:09.679" v="3454" actId="478"/>
          <ac:spMkLst>
            <pc:docMk/>
            <pc:sldMk cId="2365296030" sldId="296"/>
            <ac:spMk id="27" creationId="{74C65564-E642-CEE9-BD56-A2657DAD2935}"/>
          </ac:spMkLst>
        </pc:spChg>
        <pc:spChg chg="del">
          <ac:chgData name="Dharini, Ms. Maanasa" userId="41c8d197-f2cb-400e-864d-6abff76dee71" providerId="ADAL" clId="{76BEA6C4-C553-487C-8AF8-8681729BB985}" dt="2022-11-02T20:07:56.769" v="3452" actId="478"/>
          <ac:spMkLst>
            <pc:docMk/>
            <pc:sldMk cId="2365296030" sldId="296"/>
            <ac:spMk id="29" creationId="{FF31A41E-8202-40FC-B2C6-C7EB5EDACB7A}"/>
          </ac:spMkLst>
        </pc:spChg>
        <pc:spChg chg="del">
          <ac:chgData name="Dharini, Ms. Maanasa" userId="41c8d197-f2cb-400e-864d-6abff76dee71" providerId="ADAL" clId="{76BEA6C4-C553-487C-8AF8-8681729BB985}" dt="2022-11-02T20:07:56.769" v="3452" actId="478"/>
          <ac:spMkLst>
            <pc:docMk/>
            <pc:sldMk cId="2365296030" sldId="296"/>
            <ac:spMk id="31" creationId="{86766364-83B6-44A6-8415-121DAAD8786B}"/>
          </ac:spMkLst>
        </pc:spChg>
        <pc:spChg chg="del">
          <ac:chgData name="Dharini, Ms. Maanasa" userId="41c8d197-f2cb-400e-864d-6abff76dee71" providerId="ADAL" clId="{76BEA6C4-C553-487C-8AF8-8681729BB985}" dt="2022-11-02T20:07:56.769" v="3452" actId="478"/>
          <ac:spMkLst>
            <pc:docMk/>
            <pc:sldMk cId="2365296030" sldId="296"/>
            <ac:spMk id="32" creationId="{E9670BB3-7936-47E7-A284-3C1A76A4CCF7}"/>
          </ac:spMkLst>
        </pc:spChg>
        <pc:spChg chg="add del mod">
          <ac:chgData name="Dharini, Ms. Maanasa" userId="41c8d197-f2cb-400e-864d-6abff76dee71" providerId="ADAL" clId="{76BEA6C4-C553-487C-8AF8-8681729BB985}" dt="2022-11-02T20:09:29.819" v="3462" actId="931"/>
          <ac:spMkLst>
            <pc:docMk/>
            <pc:sldMk cId="2365296030" sldId="296"/>
            <ac:spMk id="33" creationId="{7B7E7801-1886-667B-287A-3F9FE6BF78A0}"/>
          </ac:spMkLst>
        </pc:spChg>
        <pc:spChg chg="del">
          <ac:chgData name="Dharini, Ms. Maanasa" userId="41c8d197-f2cb-400e-864d-6abff76dee71" providerId="ADAL" clId="{76BEA6C4-C553-487C-8AF8-8681729BB985}" dt="2022-11-02T20:08:04.740" v="3453" actId="478"/>
          <ac:spMkLst>
            <pc:docMk/>
            <pc:sldMk cId="2365296030" sldId="296"/>
            <ac:spMk id="36" creationId="{89D3D565-42FF-4C0C-9E4C-5BF29B4473C3}"/>
          </ac:spMkLst>
        </pc:spChg>
        <pc:spChg chg="add del mod">
          <ac:chgData name="Dharini, Ms. Maanasa" userId="41c8d197-f2cb-400e-864d-6abff76dee71" providerId="ADAL" clId="{76BEA6C4-C553-487C-8AF8-8681729BB985}" dt="2022-11-02T20:10:24.495" v="3467" actId="478"/>
          <ac:spMkLst>
            <pc:docMk/>
            <pc:sldMk cId="2365296030" sldId="296"/>
            <ac:spMk id="37" creationId="{762BECEE-9286-1022-677C-D3C9BE58919F}"/>
          </ac:spMkLst>
        </pc:spChg>
        <pc:spChg chg="add mod">
          <ac:chgData name="Dharini, Ms. Maanasa" userId="41c8d197-f2cb-400e-864d-6abff76dee71" providerId="ADAL" clId="{76BEA6C4-C553-487C-8AF8-8681729BB985}" dt="2022-11-02T20:12:37.513" v="3493" actId="1076"/>
          <ac:spMkLst>
            <pc:docMk/>
            <pc:sldMk cId="2365296030" sldId="296"/>
            <ac:spMk id="38" creationId="{365D1D81-A1FC-59DA-7505-0F37DD6FF8D9}"/>
          </ac:spMkLst>
        </pc:spChg>
        <pc:spChg chg="add mod">
          <ac:chgData name="Dharini, Ms. Maanasa" userId="41c8d197-f2cb-400e-864d-6abff76dee71" providerId="ADAL" clId="{76BEA6C4-C553-487C-8AF8-8681729BB985}" dt="2022-11-02T20:12:34.470" v="3492" actId="1076"/>
          <ac:spMkLst>
            <pc:docMk/>
            <pc:sldMk cId="2365296030" sldId="296"/>
            <ac:spMk id="40" creationId="{11E405AE-2AB1-38E6-01E2-581A9D2E4E41}"/>
          </ac:spMkLst>
        </pc:spChg>
        <pc:picChg chg="del">
          <ac:chgData name="Dharini, Ms. Maanasa" userId="41c8d197-f2cb-400e-864d-6abff76dee71" providerId="ADAL" clId="{76BEA6C4-C553-487C-8AF8-8681729BB985}" dt="2022-11-02T20:08:04.740" v="3453" actId="478"/>
          <ac:picMkLst>
            <pc:docMk/>
            <pc:sldMk cId="2365296030" sldId="296"/>
            <ac:picMk id="16" creationId="{CF7C2A40-D3E7-4D1B-9DDF-B0A6443AEA39}"/>
          </ac:picMkLst>
        </pc:picChg>
        <pc:picChg chg="add del mod">
          <ac:chgData name="Dharini, Ms. Maanasa" userId="41c8d197-f2cb-400e-864d-6abff76dee71" providerId="ADAL" clId="{76BEA6C4-C553-487C-8AF8-8681729BB985}" dt="2022-11-02T20:09:29.819" v="3462" actId="931"/>
          <ac:picMkLst>
            <pc:docMk/>
            <pc:sldMk cId="2365296030" sldId="296"/>
            <ac:picMk id="30" creationId="{39D1A4BA-4E77-6CF3-1063-F459363623C2}"/>
          </ac:picMkLst>
        </pc:picChg>
        <pc:picChg chg="add mod modCrop">
          <ac:chgData name="Dharini, Ms. Maanasa" userId="41c8d197-f2cb-400e-864d-6abff76dee71" providerId="ADAL" clId="{76BEA6C4-C553-487C-8AF8-8681729BB985}" dt="2022-11-02T20:49:36.034" v="4123" actId="1076"/>
          <ac:picMkLst>
            <pc:docMk/>
            <pc:sldMk cId="2365296030" sldId="296"/>
            <ac:picMk id="35" creationId="{C58B21A8-5168-A716-1926-B7CBDC374AF8}"/>
          </ac:picMkLst>
        </pc:picChg>
      </pc:sldChg>
      <pc:sldChg chg="del">
        <pc:chgData name="Dharini, Ms. Maanasa" userId="41c8d197-f2cb-400e-864d-6abff76dee71" providerId="ADAL" clId="{76BEA6C4-C553-487C-8AF8-8681729BB985}" dt="2022-11-02T20:33:19.610" v="3750" actId="47"/>
        <pc:sldMkLst>
          <pc:docMk/>
          <pc:sldMk cId="692127306" sldId="297"/>
        </pc:sldMkLst>
      </pc:sldChg>
      <pc:sldChg chg="del">
        <pc:chgData name="Dharini, Ms. Maanasa" userId="41c8d197-f2cb-400e-864d-6abff76dee71" providerId="ADAL" clId="{76BEA6C4-C553-487C-8AF8-8681729BB985}" dt="2022-11-02T20:33:24.026" v="3752" actId="47"/>
        <pc:sldMkLst>
          <pc:docMk/>
          <pc:sldMk cId="1200021451" sldId="298"/>
        </pc:sldMkLst>
      </pc:sldChg>
      <pc:sldChg chg="addSp delSp modSp del mod">
        <pc:chgData name="Dharini, Ms. Maanasa" userId="41c8d197-f2cb-400e-864d-6abff76dee71" providerId="ADAL" clId="{76BEA6C4-C553-487C-8AF8-8681729BB985}" dt="2022-11-02T20:34:13.053" v="3760" actId="47"/>
        <pc:sldMkLst>
          <pc:docMk/>
          <pc:sldMk cId="3673319965" sldId="299"/>
        </pc:sldMkLst>
        <pc:spChg chg="del">
          <ac:chgData name="Dharini, Ms. Maanasa" userId="41c8d197-f2cb-400e-864d-6abff76dee71" providerId="ADAL" clId="{76BEA6C4-C553-487C-8AF8-8681729BB985}" dt="2022-11-02T20:33:48.864" v="3756" actId="478"/>
          <ac:spMkLst>
            <pc:docMk/>
            <pc:sldMk cId="3673319965" sldId="299"/>
            <ac:spMk id="2" creationId="{80DB088D-5629-4F27-A688-7D8F606CD5A7}"/>
          </ac:spMkLst>
        </pc:spChg>
        <pc:spChg chg="del">
          <ac:chgData name="Dharini, Ms. Maanasa" userId="41c8d197-f2cb-400e-864d-6abff76dee71" providerId="ADAL" clId="{76BEA6C4-C553-487C-8AF8-8681729BB985}" dt="2022-11-02T20:33:48.864" v="3756" actId="478"/>
          <ac:spMkLst>
            <pc:docMk/>
            <pc:sldMk cId="3673319965" sldId="299"/>
            <ac:spMk id="3" creationId="{34D96B73-3DB1-42C1-B9F3-8004C43897DD}"/>
          </ac:spMkLst>
        </pc:spChg>
        <pc:spChg chg="del">
          <ac:chgData name="Dharini, Ms. Maanasa" userId="41c8d197-f2cb-400e-864d-6abff76dee71" providerId="ADAL" clId="{76BEA6C4-C553-487C-8AF8-8681729BB985}" dt="2022-11-02T20:33:48.864" v="3756" actId="478"/>
          <ac:spMkLst>
            <pc:docMk/>
            <pc:sldMk cId="3673319965" sldId="299"/>
            <ac:spMk id="4" creationId="{1055283C-F40F-4ABA-B7D5-4D429358CE75}"/>
          </ac:spMkLst>
        </pc:spChg>
        <pc:spChg chg="del">
          <ac:chgData name="Dharini, Ms. Maanasa" userId="41c8d197-f2cb-400e-864d-6abff76dee71" providerId="ADAL" clId="{76BEA6C4-C553-487C-8AF8-8681729BB985}" dt="2022-11-02T20:33:48.864" v="3756" actId="478"/>
          <ac:spMkLst>
            <pc:docMk/>
            <pc:sldMk cId="3673319965" sldId="299"/>
            <ac:spMk id="6" creationId="{0F65BBA0-595D-4970-8768-2D8DC31F2C2F}"/>
          </ac:spMkLst>
        </pc:spChg>
        <pc:spChg chg="add del mod">
          <ac:chgData name="Dharini, Ms. Maanasa" userId="41c8d197-f2cb-400e-864d-6abff76dee71" providerId="ADAL" clId="{76BEA6C4-C553-487C-8AF8-8681729BB985}" dt="2022-11-02T20:34:09.125" v="3759" actId="478"/>
          <ac:spMkLst>
            <pc:docMk/>
            <pc:sldMk cId="3673319965" sldId="299"/>
            <ac:spMk id="7" creationId="{8C9B60EE-A2FD-869C-B24A-C0795F9C7E2A}"/>
          </ac:spMkLst>
        </pc:spChg>
        <pc:spChg chg="add del mod">
          <ac:chgData name="Dharini, Ms. Maanasa" userId="41c8d197-f2cb-400e-864d-6abff76dee71" providerId="ADAL" clId="{76BEA6C4-C553-487C-8AF8-8681729BB985}" dt="2022-11-02T20:34:09.125" v="3759" actId="478"/>
          <ac:spMkLst>
            <pc:docMk/>
            <pc:sldMk cId="3673319965" sldId="299"/>
            <ac:spMk id="9" creationId="{D85C8162-FC89-F7A6-CF21-9EE37B0CB3E9}"/>
          </ac:spMkLst>
        </pc:spChg>
        <pc:spChg chg="add del mod">
          <ac:chgData name="Dharini, Ms. Maanasa" userId="41c8d197-f2cb-400e-864d-6abff76dee71" providerId="ADAL" clId="{76BEA6C4-C553-487C-8AF8-8681729BB985}" dt="2022-11-02T20:34:09.125" v="3759" actId="478"/>
          <ac:spMkLst>
            <pc:docMk/>
            <pc:sldMk cId="3673319965" sldId="299"/>
            <ac:spMk id="12" creationId="{C378E49C-3953-C0BF-80ED-933588F21D47}"/>
          </ac:spMkLst>
        </pc:spChg>
        <pc:graphicFrameChg chg="del">
          <ac:chgData name="Dharini, Ms. Maanasa" userId="41c8d197-f2cb-400e-864d-6abff76dee71" providerId="ADAL" clId="{76BEA6C4-C553-487C-8AF8-8681729BB985}" dt="2022-11-02T20:33:48.864" v="3756" actId="478"/>
          <ac:graphicFrameMkLst>
            <pc:docMk/>
            <pc:sldMk cId="3673319965" sldId="299"/>
            <ac:graphicFrameMk id="19" creationId="{94678FE0-8A28-40C4-8A79-E0938ED9D234}"/>
          </ac:graphicFrameMkLst>
        </pc:graphicFrameChg>
        <pc:picChg chg="del">
          <ac:chgData name="Dharini, Ms. Maanasa" userId="41c8d197-f2cb-400e-864d-6abff76dee71" providerId="ADAL" clId="{76BEA6C4-C553-487C-8AF8-8681729BB985}" dt="2022-11-02T20:33:48.864" v="3756" actId="478"/>
          <ac:picMkLst>
            <pc:docMk/>
            <pc:sldMk cId="3673319965" sldId="299"/>
            <ac:picMk id="10" creationId="{4091BEB8-367A-43EC-85AA-BF46CFFE3E07}"/>
          </ac:picMkLst>
        </pc:picChg>
      </pc:sldChg>
      <pc:sldChg chg="addSp delSp modSp del mod">
        <pc:chgData name="Dharini, Ms. Maanasa" userId="41c8d197-f2cb-400e-864d-6abff76dee71" providerId="ADAL" clId="{76BEA6C4-C553-487C-8AF8-8681729BB985}" dt="2022-11-02T20:40:42.665" v="3813" actId="47"/>
        <pc:sldMkLst>
          <pc:docMk/>
          <pc:sldMk cId="2104931585" sldId="300"/>
        </pc:sldMkLst>
        <pc:spChg chg="del">
          <ac:chgData name="Dharini, Ms. Maanasa" userId="41c8d197-f2cb-400e-864d-6abff76dee71" providerId="ADAL" clId="{76BEA6C4-C553-487C-8AF8-8681729BB985}" dt="2022-11-02T01:10:22.726" v="734" actId="478"/>
          <ac:spMkLst>
            <pc:docMk/>
            <pc:sldMk cId="2104931585" sldId="300"/>
            <ac:spMk id="2" creationId="{8620B10D-E79F-450D-8121-78C2045E5F88}"/>
          </ac:spMkLst>
        </pc:spChg>
        <pc:spChg chg="del">
          <ac:chgData name="Dharini, Ms. Maanasa" userId="41c8d197-f2cb-400e-864d-6abff76dee71" providerId="ADAL" clId="{76BEA6C4-C553-487C-8AF8-8681729BB985}" dt="2022-11-02T01:10:19.641" v="733" actId="478"/>
          <ac:spMkLst>
            <pc:docMk/>
            <pc:sldMk cId="2104931585" sldId="300"/>
            <ac:spMk id="3" creationId="{BE932658-7910-4A09-A91C-417AD16226CD}"/>
          </ac:spMkLst>
        </pc:spChg>
        <pc:spChg chg="del">
          <ac:chgData name="Dharini, Ms. Maanasa" userId="41c8d197-f2cb-400e-864d-6abff76dee71" providerId="ADAL" clId="{76BEA6C4-C553-487C-8AF8-8681729BB985}" dt="2022-11-02T01:10:19.641" v="733" actId="478"/>
          <ac:spMkLst>
            <pc:docMk/>
            <pc:sldMk cId="2104931585" sldId="300"/>
            <ac:spMk id="4" creationId="{083E2AC5-A310-481A-8181-EF2B0E8DFC73}"/>
          </ac:spMkLst>
        </pc:spChg>
        <pc:spChg chg="del">
          <ac:chgData name="Dharini, Ms. Maanasa" userId="41c8d197-f2cb-400e-864d-6abff76dee71" providerId="ADAL" clId="{76BEA6C4-C553-487C-8AF8-8681729BB985}" dt="2022-11-02T01:09:26.902" v="720" actId="478"/>
          <ac:spMkLst>
            <pc:docMk/>
            <pc:sldMk cId="2104931585" sldId="300"/>
            <ac:spMk id="6" creationId="{1EE221B4-0AA1-E99D-B9BA-527BC8F9395F}"/>
          </ac:spMkLst>
        </pc:spChg>
        <pc:spChg chg="del">
          <ac:chgData name="Dharini, Ms. Maanasa" userId="41c8d197-f2cb-400e-864d-6abff76dee71" providerId="ADAL" clId="{76BEA6C4-C553-487C-8AF8-8681729BB985}" dt="2022-11-02T01:09:31.861" v="721" actId="478"/>
          <ac:spMkLst>
            <pc:docMk/>
            <pc:sldMk cId="2104931585" sldId="300"/>
            <ac:spMk id="18" creationId="{DB452DE9-A1A2-4346-90EA-44FE6391EEAF}"/>
          </ac:spMkLst>
        </pc:spChg>
        <pc:spChg chg="add del mod">
          <ac:chgData name="Dharini, Ms. Maanasa" userId="41c8d197-f2cb-400e-864d-6abff76dee71" providerId="ADAL" clId="{76BEA6C4-C553-487C-8AF8-8681729BB985}" dt="2022-11-02T01:09:35.260" v="722" actId="478"/>
          <ac:spMkLst>
            <pc:docMk/>
            <pc:sldMk cId="2104931585" sldId="300"/>
            <ac:spMk id="22" creationId="{475D7CF7-A61D-70E9-3DD7-2B3D21D2F48F}"/>
          </ac:spMkLst>
        </pc:spChg>
        <pc:spChg chg="add del mod">
          <ac:chgData name="Dharini, Ms. Maanasa" userId="41c8d197-f2cb-400e-864d-6abff76dee71" providerId="ADAL" clId="{76BEA6C4-C553-487C-8AF8-8681729BB985}" dt="2022-11-02T01:09:40.432" v="724" actId="478"/>
          <ac:spMkLst>
            <pc:docMk/>
            <pc:sldMk cId="2104931585" sldId="300"/>
            <ac:spMk id="24" creationId="{D1524964-156C-FF69-0D64-0439ABE9BF9A}"/>
          </ac:spMkLst>
        </pc:spChg>
        <pc:spChg chg="add del mod">
          <ac:chgData name="Dharini, Ms. Maanasa" userId="41c8d197-f2cb-400e-864d-6abff76dee71" providerId="ADAL" clId="{76BEA6C4-C553-487C-8AF8-8681729BB985}" dt="2022-11-02T01:09:45.217" v="726" actId="478"/>
          <ac:spMkLst>
            <pc:docMk/>
            <pc:sldMk cId="2104931585" sldId="300"/>
            <ac:spMk id="26" creationId="{85E20268-B3D2-83D3-FA90-4B8D99AC6210}"/>
          </ac:spMkLst>
        </pc:spChg>
        <pc:spChg chg="del">
          <ac:chgData name="Dharini, Ms. Maanasa" userId="41c8d197-f2cb-400e-864d-6abff76dee71" providerId="ADAL" clId="{76BEA6C4-C553-487C-8AF8-8681729BB985}" dt="2022-11-02T01:09:39.501" v="723" actId="478"/>
          <ac:spMkLst>
            <pc:docMk/>
            <pc:sldMk cId="2104931585" sldId="300"/>
            <ac:spMk id="30" creationId="{65125558-1CAC-40C9-80FF-C4C7ABBF9BC1}"/>
          </ac:spMkLst>
        </pc:spChg>
        <pc:spChg chg="del">
          <ac:chgData name="Dharini, Ms. Maanasa" userId="41c8d197-f2cb-400e-864d-6abff76dee71" providerId="ADAL" clId="{76BEA6C4-C553-487C-8AF8-8681729BB985}" dt="2022-11-02T01:09:48.144" v="727" actId="478"/>
          <ac:spMkLst>
            <pc:docMk/>
            <pc:sldMk cId="2104931585" sldId="300"/>
            <ac:spMk id="31" creationId="{5F7D47DD-A5F3-4290-B3FE-5069EDC532A5}"/>
          </ac:spMkLst>
        </pc:spChg>
        <pc:spChg chg="del">
          <ac:chgData name="Dharini, Ms. Maanasa" userId="41c8d197-f2cb-400e-864d-6abff76dee71" providerId="ADAL" clId="{76BEA6C4-C553-487C-8AF8-8681729BB985}" dt="2022-11-02T01:09:43.704" v="725" actId="478"/>
          <ac:spMkLst>
            <pc:docMk/>
            <pc:sldMk cId="2104931585" sldId="300"/>
            <ac:spMk id="32" creationId="{B2926420-1024-4825-895C-B37935A5073D}"/>
          </ac:spMkLst>
        </pc:spChg>
        <pc:spChg chg="del">
          <ac:chgData name="Dharini, Ms. Maanasa" userId="41c8d197-f2cb-400e-864d-6abff76dee71" providerId="ADAL" clId="{76BEA6C4-C553-487C-8AF8-8681729BB985}" dt="2022-11-02T01:09:52.683" v="729" actId="478"/>
          <ac:spMkLst>
            <pc:docMk/>
            <pc:sldMk cId="2104931585" sldId="300"/>
            <ac:spMk id="33" creationId="{54F8266A-5692-4EF5-AA09-740AF7921293}"/>
          </ac:spMkLst>
        </pc:spChg>
        <pc:spChg chg="del">
          <ac:chgData name="Dharini, Ms. Maanasa" userId="41c8d197-f2cb-400e-864d-6abff76dee71" providerId="ADAL" clId="{76BEA6C4-C553-487C-8AF8-8681729BB985}" dt="2022-11-02T01:10:12.170" v="731" actId="478"/>
          <ac:spMkLst>
            <pc:docMk/>
            <pc:sldMk cId="2104931585" sldId="300"/>
            <ac:spMk id="34" creationId="{340C54F2-8A40-4451-A585-EB560CA0B977}"/>
          </ac:spMkLst>
        </pc:spChg>
        <pc:spChg chg="add del mod">
          <ac:chgData name="Dharini, Ms. Maanasa" userId="41c8d197-f2cb-400e-864d-6abff76dee71" providerId="ADAL" clId="{76BEA6C4-C553-487C-8AF8-8681729BB985}" dt="2022-11-02T01:09:48.987" v="728" actId="478"/>
          <ac:spMkLst>
            <pc:docMk/>
            <pc:sldMk cId="2104931585" sldId="300"/>
            <ac:spMk id="35" creationId="{A05230D2-9015-3FC4-46D9-8CC3BB9C1293}"/>
          </ac:spMkLst>
        </pc:spChg>
        <pc:spChg chg="add del mod">
          <ac:chgData name="Dharini, Ms. Maanasa" userId="41c8d197-f2cb-400e-864d-6abff76dee71" providerId="ADAL" clId="{76BEA6C4-C553-487C-8AF8-8681729BB985}" dt="2022-11-02T01:10:08.077" v="730" actId="478"/>
          <ac:spMkLst>
            <pc:docMk/>
            <pc:sldMk cId="2104931585" sldId="300"/>
            <ac:spMk id="37" creationId="{DD21F2E1-D50C-E364-F1FC-81972F38375C}"/>
          </ac:spMkLst>
        </pc:spChg>
        <pc:spChg chg="add del mod">
          <ac:chgData name="Dharini, Ms. Maanasa" userId="41c8d197-f2cb-400e-864d-6abff76dee71" providerId="ADAL" clId="{76BEA6C4-C553-487C-8AF8-8681729BB985}" dt="2022-11-02T01:10:13.124" v="732" actId="478"/>
          <ac:spMkLst>
            <pc:docMk/>
            <pc:sldMk cId="2104931585" sldId="300"/>
            <ac:spMk id="39" creationId="{9CEE31AF-4A87-E97C-8AB8-1317E59BE6F0}"/>
          </ac:spMkLst>
        </pc:spChg>
      </pc:sldChg>
      <pc:sldChg chg="del">
        <pc:chgData name="Dharini, Ms. Maanasa" userId="41c8d197-f2cb-400e-864d-6abff76dee71" providerId="ADAL" clId="{76BEA6C4-C553-487C-8AF8-8681729BB985}" dt="2022-11-02T20:34:18.601" v="3761" actId="47"/>
        <pc:sldMkLst>
          <pc:docMk/>
          <pc:sldMk cId="2102274910" sldId="301"/>
        </pc:sldMkLst>
      </pc:sldChg>
      <pc:sldChg chg="del">
        <pc:chgData name="Dharini, Ms. Maanasa" userId="41c8d197-f2cb-400e-864d-6abff76dee71" providerId="ADAL" clId="{76BEA6C4-C553-487C-8AF8-8681729BB985}" dt="2022-11-02T20:33:23.094" v="3751" actId="47"/>
        <pc:sldMkLst>
          <pc:docMk/>
          <pc:sldMk cId="729548019" sldId="302"/>
        </pc:sldMkLst>
      </pc:sldChg>
      <pc:sldChg chg="del">
        <pc:chgData name="Dharini, Ms. Maanasa" userId="41c8d197-f2cb-400e-864d-6abff76dee71" providerId="ADAL" clId="{76BEA6C4-C553-487C-8AF8-8681729BB985}" dt="2022-11-02T20:33:27.025" v="3753" actId="47"/>
        <pc:sldMkLst>
          <pc:docMk/>
          <pc:sldMk cId="3309978856" sldId="303"/>
        </pc:sldMkLst>
      </pc:sldChg>
      <pc:sldChg chg="addSp delSp modSp mod ord">
        <pc:chgData name="Dharini, Ms. Maanasa" userId="41c8d197-f2cb-400e-864d-6abff76dee71" providerId="ADAL" clId="{76BEA6C4-C553-487C-8AF8-8681729BB985}" dt="2022-11-02T17:27:32.825" v="2749" actId="1076"/>
        <pc:sldMkLst>
          <pc:docMk/>
          <pc:sldMk cId="3080370526" sldId="304"/>
        </pc:sldMkLst>
        <pc:spChg chg="add del mod">
          <ac:chgData name="Dharini, Ms. Maanasa" userId="41c8d197-f2cb-400e-864d-6abff76dee71" providerId="ADAL" clId="{76BEA6C4-C553-487C-8AF8-8681729BB985}" dt="2022-11-02T00:17:00.556" v="125" actId="478"/>
          <ac:spMkLst>
            <pc:docMk/>
            <pc:sldMk cId="3080370526" sldId="304"/>
            <ac:spMk id="7" creationId="{D5273DF1-9C57-442D-A44A-BFE94916FCF1}"/>
          </ac:spMkLst>
        </pc:spChg>
        <pc:spChg chg="mod">
          <ac:chgData name="Dharini, Ms. Maanasa" userId="41c8d197-f2cb-400e-864d-6abff76dee71" providerId="ADAL" clId="{76BEA6C4-C553-487C-8AF8-8681729BB985}" dt="2022-11-02T00:15:02.399" v="30" actId="20577"/>
          <ac:spMkLst>
            <pc:docMk/>
            <pc:sldMk cId="3080370526" sldId="304"/>
            <ac:spMk id="11" creationId="{FCC2A221-B199-4A29-BC00-83D349B94F14}"/>
          </ac:spMkLst>
        </pc:spChg>
        <pc:spChg chg="mod">
          <ac:chgData name="Dharini, Ms. Maanasa" userId="41c8d197-f2cb-400e-864d-6abff76dee71" providerId="ADAL" clId="{76BEA6C4-C553-487C-8AF8-8681729BB985}" dt="2022-11-02T00:17:58.585" v="170" actId="20577"/>
          <ac:spMkLst>
            <pc:docMk/>
            <pc:sldMk cId="3080370526" sldId="304"/>
            <ac:spMk id="12" creationId="{4C47F3D7-2E0A-4565-95F1-798A78C8044F}"/>
          </ac:spMkLst>
        </pc:spChg>
        <pc:spChg chg="mod">
          <ac:chgData name="Dharini, Ms. Maanasa" userId="41c8d197-f2cb-400e-864d-6abff76dee71" providerId="ADAL" clId="{76BEA6C4-C553-487C-8AF8-8681729BB985}" dt="2022-11-02T00:15:10.449" v="44" actId="20577"/>
          <ac:spMkLst>
            <pc:docMk/>
            <pc:sldMk cId="3080370526" sldId="304"/>
            <ac:spMk id="14" creationId="{515C45EA-3D67-4B00-9B3A-CF3180E412D9}"/>
          </ac:spMkLst>
        </pc:spChg>
        <pc:spChg chg="mod">
          <ac:chgData name="Dharini, Ms. Maanasa" userId="41c8d197-f2cb-400e-864d-6abff76dee71" providerId="ADAL" clId="{76BEA6C4-C553-487C-8AF8-8681729BB985}" dt="2022-11-02T17:27:32.825" v="2749" actId="1076"/>
          <ac:spMkLst>
            <pc:docMk/>
            <pc:sldMk cId="3080370526" sldId="304"/>
            <ac:spMk id="33" creationId="{6FA216FB-6672-38E5-79BF-35705710A079}"/>
          </ac:spMkLst>
        </pc:spChg>
        <pc:spChg chg="mod">
          <ac:chgData name="Dharini, Ms. Maanasa" userId="41c8d197-f2cb-400e-864d-6abff76dee71" providerId="ADAL" clId="{76BEA6C4-C553-487C-8AF8-8681729BB985}" dt="2022-11-02T17:27:10.019" v="2746" actId="1076"/>
          <ac:spMkLst>
            <pc:docMk/>
            <pc:sldMk cId="3080370526" sldId="304"/>
            <ac:spMk id="41" creationId="{23E12F36-7172-4E9B-92AA-6A2BF7F110E5}"/>
          </ac:spMkLst>
        </pc:spChg>
        <pc:spChg chg="mod">
          <ac:chgData name="Dharini, Ms. Maanasa" userId="41c8d197-f2cb-400e-864d-6abff76dee71" providerId="ADAL" clId="{76BEA6C4-C553-487C-8AF8-8681729BB985}" dt="2022-11-02T17:27:27.131" v="2748" actId="1076"/>
          <ac:spMkLst>
            <pc:docMk/>
            <pc:sldMk cId="3080370526" sldId="304"/>
            <ac:spMk id="43" creationId="{5D1A06E8-6506-4F8B-B0BC-08ABB74B3EBD}"/>
          </ac:spMkLst>
        </pc:spChg>
        <pc:spChg chg="del">
          <ac:chgData name="Dharini, Ms. Maanasa" userId="41c8d197-f2cb-400e-864d-6abff76dee71" providerId="ADAL" clId="{76BEA6C4-C553-487C-8AF8-8681729BB985}" dt="2022-11-02T00:16:53.408" v="123" actId="478"/>
          <ac:spMkLst>
            <pc:docMk/>
            <pc:sldMk cId="3080370526" sldId="304"/>
            <ac:spMk id="45" creationId="{F9F58647-DB42-42ED-BAB8-FEA65196304C}"/>
          </ac:spMkLst>
        </pc:spChg>
        <pc:spChg chg="mod">
          <ac:chgData name="Dharini, Ms. Maanasa" userId="41c8d197-f2cb-400e-864d-6abff76dee71" providerId="ADAL" clId="{76BEA6C4-C553-487C-8AF8-8681729BB985}" dt="2022-11-02T17:27:18.370" v="2747" actId="1076"/>
          <ac:spMkLst>
            <pc:docMk/>
            <pc:sldMk cId="3080370526" sldId="304"/>
            <ac:spMk id="47" creationId="{F099E783-7CAD-4A11-8139-442FE1A60E45}"/>
          </ac:spMkLst>
        </pc:spChg>
        <pc:picChg chg="mod modCrop">
          <ac:chgData name="Dharini, Ms. Maanasa" userId="41c8d197-f2cb-400e-864d-6abff76dee71" providerId="ADAL" clId="{76BEA6C4-C553-487C-8AF8-8681729BB985}" dt="2022-11-02T00:14:36.551" v="23" actId="1076"/>
          <ac:picMkLst>
            <pc:docMk/>
            <pc:sldMk cId="3080370526" sldId="304"/>
            <ac:picMk id="5" creationId="{4E61C995-F37F-57E7-1144-00CCCCCCCC93}"/>
          </ac:picMkLst>
        </pc:picChg>
      </pc:sldChg>
      <pc:sldChg chg="addSp delSp modSp mod ord">
        <pc:chgData name="Dharini, Ms. Maanasa" userId="41c8d197-f2cb-400e-864d-6abff76dee71" providerId="ADAL" clId="{76BEA6C4-C553-487C-8AF8-8681729BB985}" dt="2022-11-02T08:53:53.982" v="1339"/>
        <pc:sldMkLst>
          <pc:docMk/>
          <pc:sldMk cId="3734787976" sldId="305"/>
        </pc:sldMkLst>
        <pc:spChg chg="add del mod">
          <ac:chgData name="Dharini, Ms. Maanasa" userId="41c8d197-f2cb-400e-864d-6abff76dee71" providerId="ADAL" clId="{76BEA6C4-C553-487C-8AF8-8681729BB985}" dt="2022-11-02T00:20:54.995" v="242" actId="478"/>
          <ac:spMkLst>
            <pc:docMk/>
            <pc:sldMk cId="3734787976" sldId="305"/>
            <ac:spMk id="7" creationId="{918DC59C-DA5D-9EE3-5824-C47B49D7359D}"/>
          </ac:spMkLst>
        </pc:spChg>
        <pc:spChg chg="add del mod">
          <ac:chgData name="Dharini, Ms. Maanasa" userId="41c8d197-f2cb-400e-864d-6abff76dee71" providerId="ADAL" clId="{76BEA6C4-C553-487C-8AF8-8681729BB985}" dt="2022-11-02T00:21:03.393" v="244" actId="478"/>
          <ac:spMkLst>
            <pc:docMk/>
            <pc:sldMk cId="3734787976" sldId="305"/>
            <ac:spMk id="9" creationId="{AB3EB04E-07A2-1DBE-EBEB-4B67D81911F7}"/>
          </ac:spMkLst>
        </pc:spChg>
        <pc:spChg chg="mod">
          <ac:chgData name="Dharini, Ms. Maanasa" userId="41c8d197-f2cb-400e-864d-6abff76dee71" providerId="ADAL" clId="{76BEA6C4-C553-487C-8AF8-8681729BB985}" dt="2022-11-02T00:19:15.269" v="202" actId="20577"/>
          <ac:spMkLst>
            <pc:docMk/>
            <pc:sldMk cId="3734787976" sldId="305"/>
            <ac:spMk id="11" creationId="{FCC2A221-B199-4A29-BC00-83D349B94F14}"/>
          </ac:spMkLst>
        </pc:spChg>
        <pc:spChg chg="mod">
          <ac:chgData name="Dharini, Ms. Maanasa" userId="41c8d197-f2cb-400e-864d-6abff76dee71" providerId="ADAL" clId="{76BEA6C4-C553-487C-8AF8-8681729BB985}" dt="2022-11-02T00:20:05.601" v="236"/>
          <ac:spMkLst>
            <pc:docMk/>
            <pc:sldMk cId="3734787976" sldId="305"/>
            <ac:spMk id="12" creationId="{4C47F3D7-2E0A-4565-95F1-798A78C8044F}"/>
          </ac:spMkLst>
        </pc:spChg>
        <pc:spChg chg="mod">
          <ac:chgData name="Dharini, Ms. Maanasa" userId="41c8d197-f2cb-400e-864d-6abff76dee71" providerId="ADAL" clId="{76BEA6C4-C553-487C-8AF8-8681729BB985}" dt="2022-11-02T00:19:46.719" v="235" actId="1076"/>
          <ac:spMkLst>
            <pc:docMk/>
            <pc:sldMk cId="3734787976" sldId="305"/>
            <ac:spMk id="14" creationId="{515C45EA-3D67-4B00-9B3A-CF3180E412D9}"/>
          </ac:spMkLst>
        </pc:spChg>
        <pc:spChg chg="mod">
          <ac:chgData name="Dharini, Ms. Maanasa" userId="41c8d197-f2cb-400e-864d-6abff76dee71" providerId="ADAL" clId="{76BEA6C4-C553-487C-8AF8-8681729BB985}" dt="2022-11-02T00:20:15.348" v="237"/>
          <ac:spMkLst>
            <pc:docMk/>
            <pc:sldMk cId="3734787976" sldId="305"/>
            <ac:spMk id="33" creationId="{6FA216FB-6672-38E5-79BF-35705710A079}"/>
          </ac:spMkLst>
        </pc:spChg>
        <pc:spChg chg="mod">
          <ac:chgData name="Dharini, Ms. Maanasa" userId="41c8d197-f2cb-400e-864d-6abff76dee71" providerId="ADAL" clId="{76BEA6C4-C553-487C-8AF8-8681729BB985}" dt="2022-11-02T00:20:29.113" v="238"/>
          <ac:spMkLst>
            <pc:docMk/>
            <pc:sldMk cId="3734787976" sldId="305"/>
            <ac:spMk id="41" creationId="{23E12F36-7172-4E9B-92AA-6A2BF7F110E5}"/>
          </ac:spMkLst>
        </pc:spChg>
        <pc:spChg chg="del">
          <ac:chgData name="Dharini, Ms. Maanasa" userId="41c8d197-f2cb-400e-864d-6abff76dee71" providerId="ADAL" clId="{76BEA6C4-C553-487C-8AF8-8681729BB985}" dt="2022-11-02T00:20:49.657" v="240" actId="478"/>
          <ac:spMkLst>
            <pc:docMk/>
            <pc:sldMk cId="3734787976" sldId="305"/>
            <ac:spMk id="43" creationId="{5D1A06E8-6506-4F8B-B0BC-08ABB74B3EBD}"/>
          </ac:spMkLst>
        </pc:spChg>
        <pc:spChg chg="del">
          <ac:chgData name="Dharini, Ms. Maanasa" userId="41c8d197-f2cb-400e-864d-6abff76dee71" providerId="ADAL" clId="{76BEA6C4-C553-487C-8AF8-8681729BB985}" dt="2022-11-02T00:21:00.344" v="243" actId="478"/>
          <ac:spMkLst>
            <pc:docMk/>
            <pc:sldMk cId="3734787976" sldId="305"/>
            <ac:spMk id="45" creationId="{F9F58647-DB42-42ED-BAB8-FEA65196304C}"/>
          </ac:spMkLst>
        </pc:spChg>
        <pc:spChg chg="mod">
          <ac:chgData name="Dharini, Ms. Maanasa" userId="41c8d197-f2cb-400e-864d-6abff76dee71" providerId="ADAL" clId="{76BEA6C4-C553-487C-8AF8-8681729BB985}" dt="2022-11-02T00:20:37.053" v="239"/>
          <ac:spMkLst>
            <pc:docMk/>
            <pc:sldMk cId="3734787976" sldId="305"/>
            <ac:spMk id="47" creationId="{F099E783-7CAD-4A11-8139-442FE1A60E45}"/>
          </ac:spMkLst>
        </pc:spChg>
      </pc:sldChg>
      <pc:sldChg chg="addSp delSp modSp mod ord">
        <pc:chgData name="Dharini, Ms. Maanasa" userId="41c8d197-f2cb-400e-864d-6abff76dee71" providerId="ADAL" clId="{76BEA6C4-C553-487C-8AF8-8681729BB985}" dt="2022-11-02T22:01:37.220" v="4238" actId="20577"/>
        <pc:sldMkLst>
          <pc:docMk/>
          <pc:sldMk cId="99232066" sldId="306"/>
        </pc:sldMkLst>
        <pc:spChg chg="add del mod">
          <ac:chgData name="Dharini, Ms. Maanasa" userId="41c8d197-f2cb-400e-864d-6abff76dee71" providerId="ADAL" clId="{76BEA6C4-C553-487C-8AF8-8681729BB985}" dt="2022-11-02T00:30:12.659" v="253" actId="478"/>
          <ac:spMkLst>
            <pc:docMk/>
            <pc:sldMk cId="99232066" sldId="306"/>
            <ac:spMk id="7" creationId="{5357CDD3-4801-FA37-3725-5160383EBDB2}"/>
          </ac:spMkLst>
        </pc:spChg>
        <pc:spChg chg="mod">
          <ac:chgData name="Dharini, Ms. Maanasa" userId="41c8d197-f2cb-400e-864d-6abff76dee71" providerId="ADAL" clId="{76BEA6C4-C553-487C-8AF8-8681729BB985}" dt="2022-11-02T00:30:17.736" v="257" actId="20577"/>
          <ac:spMkLst>
            <pc:docMk/>
            <pc:sldMk cId="99232066" sldId="306"/>
            <ac:spMk id="11" creationId="{FCC2A221-B199-4A29-BC00-83D349B94F14}"/>
          </ac:spMkLst>
        </pc:spChg>
        <pc:spChg chg="mod">
          <ac:chgData name="Dharini, Ms. Maanasa" userId="41c8d197-f2cb-400e-864d-6abff76dee71" providerId="ADAL" clId="{76BEA6C4-C553-487C-8AF8-8681729BB985}" dt="2022-11-02T00:29:18.751" v="245"/>
          <ac:spMkLst>
            <pc:docMk/>
            <pc:sldMk cId="99232066" sldId="306"/>
            <ac:spMk id="12" creationId="{4C47F3D7-2E0A-4565-95F1-798A78C8044F}"/>
          </ac:spMkLst>
        </pc:spChg>
        <pc:spChg chg="mod">
          <ac:chgData name="Dharini, Ms. Maanasa" userId="41c8d197-f2cb-400e-864d-6abff76dee71" providerId="ADAL" clId="{76BEA6C4-C553-487C-8AF8-8681729BB985}" dt="2022-11-02T00:30:29.499" v="271" actId="1076"/>
          <ac:spMkLst>
            <pc:docMk/>
            <pc:sldMk cId="99232066" sldId="306"/>
            <ac:spMk id="14" creationId="{515C45EA-3D67-4B00-9B3A-CF3180E412D9}"/>
          </ac:spMkLst>
        </pc:spChg>
        <pc:spChg chg="mod">
          <ac:chgData name="Dharini, Ms. Maanasa" userId="41c8d197-f2cb-400e-864d-6abff76dee71" providerId="ADAL" clId="{76BEA6C4-C553-487C-8AF8-8681729BB985}" dt="2022-11-02T00:29:27.267" v="246"/>
          <ac:spMkLst>
            <pc:docMk/>
            <pc:sldMk cId="99232066" sldId="306"/>
            <ac:spMk id="33" creationId="{6FA216FB-6672-38E5-79BF-35705710A079}"/>
          </ac:spMkLst>
        </pc:spChg>
        <pc:spChg chg="mod">
          <ac:chgData name="Dharini, Ms. Maanasa" userId="41c8d197-f2cb-400e-864d-6abff76dee71" providerId="ADAL" clId="{76BEA6C4-C553-487C-8AF8-8681729BB985}" dt="2022-11-02T00:29:38.407" v="247"/>
          <ac:spMkLst>
            <pc:docMk/>
            <pc:sldMk cId="99232066" sldId="306"/>
            <ac:spMk id="41" creationId="{23E12F36-7172-4E9B-92AA-6A2BF7F110E5}"/>
          </ac:spMkLst>
        </pc:spChg>
        <pc:spChg chg="mod">
          <ac:chgData name="Dharini, Ms. Maanasa" userId="41c8d197-f2cb-400e-864d-6abff76dee71" providerId="ADAL" clId="{76BEA6C4-C553-487C-8AF8-8681729BB985}" dt="2022-11-02T22:01:37.220" v="4238" actId="20577"/>
          <ac:spMkLst>
            <pc:docMk/>
            <pc:sldMk cId="99232066" sldId="306"/>
            <ac:spMk id="43" creationId="{5D1A06E8-6506-4F8B-B0BC-08ABB74B3EBD}"/>
          </ac:spMkLst>
        </pc:spChg>
        <pc:spChg chg="del">
          <ac:chgData name="Dharini, Ms. Maanasa" userId="41c8d197-f2cb-400e-864d-6abff76dee71" providerId="ADAL" clId="{76BEA6C4-C553-487C-8AF8-8681729BB985}" dt="2022-11-02T00:30:03.980" v="250" actId="478"/>
          <ac:spMkLst>
            <pc:docMk/>
            <pc:sldMk cId="99232066" sldId="306"/>
            <ac:spMk id="45" creationId="{F9F58647-DB42-42ED-BAB8-FEA65196304C}"/>
          </ac:spMkLst>
        </pc:spChg>
        <pc:spChg chg="mod">
          <ac:chgData name="Dharini, Ms. Maanasa" userId="41c8d197-f2cb-400e-864d-6abff76dee71" providerId="ADAL" clId="{76BEA6C4-C553-487C-8AF8-8681729BB985}" dt="2022-11-02T00:29:49.291" v="248"/>
          <ac:spMkLst>
            <pc:docMk/>
            <pc:sldMk cId="99232066" sldId="306"/>
            <ac:spMk id="47" creationId="{F099E783-7CAD-4A11-8139-442FE1A60E45}"/>
          </ac:spMkLst>
        </pc:spChg>
      </pc:sldChg>
      <pc:sldChg chg="addSp delSp modSp mod ord">
        <pc:chgData name="Dharini, Ms. Maanasa" userId="41c8d197-f2cb-400e-864d-6abff76dee71" providerId="ADAL" clId="{76BEA6C4-C553-487C-8AF8-8681729BB985}" dt="2022-11-02T08:54:16.050" v="1343"/>
        <pc:sldMkLst>
          <pc:docMk/>
          <pc:sldMk cId="611737679" sldId="307"/>
        </pc:sldMkLst>
        <pc:spChg chg="add del mod">
          <ac:chgData name="Dharini, Ms. Maanasa" userId="41c8d197-f2cb-400e-864d-6abff76dee71" providerId="ADAL" clId="{76BEA6C4-C553-487C-8AF8-8681729BB985}" dt="2022-11-02T00:31:49.292" v="279" actId="478"/>
          <ac:spMkLst>
            <pc:docMk/>
            <pc:sldMk cId="611737679" sldId="307"/>
            <ac:spMk id="7" creationId="{51553B88-9A48-FBBB-EBD0-0D5ACE3F0F5C}"/>
          </ac:spMkLst>
        </pc:spChg>
        <pc:spChg chg="mod">
          <ac:chgData name="Dharini, Ms. Maanasa" userId="41c8d197-f2cb-400e-864d-6abff76dee71" providerId="ADAL" clId="{76BEA6C4-C553-487C-8AF8-8681729BB985}" dt="2022-11-02T00:31:59.304" v="289" actId="20577"/>
          <ac:spMkLst>
            <pc:docMk/>
            <pc:sldMk cId="611737679" sldId="307"/>
            <ac:spMk id="11" creationId="{FCC2A221-B199-4A29-BC00-83D349B94F14}"/>
          </ac:spMkLst>
        </pc:spChg>
        <pc:spChg chg="mod">
          <ac:chgData name="Dharini, Ms. Maanasa" userId="41c8d197-f2cb-400e-864d-6abff76dee71" providerId="ADAL" clId="{76BEA6C4-C553-487C-8AF8-8681729BB985}" dt="2022-11-02T06:03:51.868" v="898" actId="20577"/>
          <ac:spMkLst>
            <pc:docMk/>
            <pc:sldMk cId="611737679" sldId="307"/>
            <ac:spMk id="12" creationId="{4C47F3D7-2E0A-4565-95F1-798A78C8044F}"/>
          </ac:spMkLst>
        </pc:spChg>
        <pc:spChg chg="mod">
          <ac:chgData name="Dharini, Ms. Maanasa" userId="41c8d197-f2cb-400e-864d-6abff76dee71" providerId="ADAL" clId="{76BEA6C4-C553-487C-8AF8-8681729BB985}" dt="2022-11-02T00:31:55.200" v="284" actId="20577"/>
          <ac:spMkLst>
            <pc:docMk/>
            <pc:sldMk cId="611737679" sldId="307"/>
            <ac:spMk id="14" creationId="{515C45EA-3D67-4B00-9B3A-CF3180E412D9}"/>
          </ac:spMkLst>
        </pc:spChg>
        <pc:spChg chg="mod">
          <ac:chgData name="Dharini, Ms. Maanasa" userId="41c8d197-f2cb-400e-864d-6abff76dee71" providerId="ADAL" clId="{76BEA6C4-C553-487C-8AF8-8681729BB985}" dt="2022-11-02T00:31:11.494" v="273"/>
          <ac:spMkLst>
            <pc:docMk/>
            <pc:sldMk cId="611737679" sldId="307"/>
            <ac:spMk id="33" creationId="{6FA216FB-6672-38E5-79BF-35705710A079}"/>
          </ac:spMkLst>
        </pc:spChg>
        <pc:spChg chg="mod">
          <ac:chgData name="Dharini, Ms. Maanasa" userId="41c8d197-f2cb-400e-864d-6abff76dee71" providerId="ADAL" clId="{76BEA6C4-C553-487C-8AF8-8681729BB985}" dt="2022-11-02T06:04:17.167" v="899" actId="20577"/>
          <ac:spMkLst>
            <pc:docMk/>
            <pc:sldMk cId="611737679" sldId="307"/>
            <ac:spMk id="41" creationId="{23E12F36-7172-4E9B-92AA-6A2BF7F110E5}"/>
          </ac:spMkLst>
        </pc:spChg>
        <pc:spChg chg="mod">
          <ac:chgData name="Dharini, Ms. Maanasa" userId="41c8d197-f2cb-400e-864d-6abff76dee71" providerId="ADAL" clId="{76BEA6C4-C553-487C-8AF8-8681729BB985}" dt="2022-11-02T00:31:39.519" v="276"/>
          <ac:spMkLst>
            <pc:docMk/>
            <pc:sldMk cId="611737679" sldId="307"/>
            <ac:spMk id="43" creationId="{5D1A06E8-6506-4F8B-B0BC-08ABB74B3EBD}"/>
          </ac:spMkLst>
        </pc:spChg>
        <pc:spChg chg="del">
          <ac:chgData name="Dharini, Ms. Maanasa" userId="41c8d197-f2cb-400e-864d-6abff76dee71" providerId="ADAL" clId="{76BEA6C4-C553-487C-8AF8-8681729BB985}" dt="2022-11-02T00:31:43.761" v="277" actId="478"/>
          <ac:spMkLst>
            <pc:docMk/>
            <pc:sldMk cId="611737679" sldId="307"/>
            <ac:spMk id="45" creationId="{F9F58647-DB42-42ED-BAB8-FEA65196304C}"/>
          </ac:spMkLst>
        </pc:spChg>
        <pc:spChg chg="mod">
          <ac:chgData name="Dharini, Ms. Maanasa" userId="41c8d197-f2cb-400e-864d-6abff76dee71" providerId="ADAL" clId="{76BEA6C4-C553-487C-8AF8-8681729BB985}" dt="2022-11-02T00:31:30.612" v="275"/>
          <ac:spMkLst>
            <pc:docMk/>
            <pc:sldMk cId="611737679" sldId="307"/>
            <ac:spMk id="47" creationId="{F099E783-7CAD-4A11-8139-442FE1A60E45}"/>
          </ac:spMkLst>
        </pc:spChg>
      </pc:sldChg>
      <pc:sldChg chg="addSp delSp modSp add mod ord setBg">
        <pc:chgData name="Dharini, Ms. Maanasa" userId="41c8d197-f2cb-400e-864d-6abff76dee71" providerId="ADAL" clId="{76BEA6C4-C553-487C-8AF8-8681729BB985}" dt="2022-11-02T15:53:50.147" v="1786" actId="14100"/>
        <pc:sldMkLst>
          <pc:docMk/>
          <pc:sldMk cId="3370173515" sldId="308"/>
        </pc:sldMkLst>
        <pc:spChg chg="del">
          <ac:chgData name="Dharini, Ms. Maanasa" userId="41c8d197-f2cb-400e-864d-6abff76dee71" providerId="ADAL" clId="{76BEA6C4-C553-487C-8AF8-8681729BB985}" dt="2022-11-02T01:05:37.130" v="661" actId="478"/>
          <ac:spMkLst>
            <pc:docMk/>
            <pc:sldMk cId="3370173515" sldId="308"/>
            <ac:spMk id="2" creationId="{FB066B88-47ED-40B0-9A2E-53DC35A601F2}"/>
          </ac:spMkLst>
        </pc:spChg>
        <pc:spChg chg="del">
          <ac:chgData name="Dharini, Ms. Maanasa" userId="41c8d197-f2cb-400e-864d-6abff76dee71" providerId="ADAL" clId="{76BEA6C4-C553-487C-8AF8-8681729BB985}" dt="2022-11-02T01:05:33.286" v="660" actId="478"/>
          <ac:spMkLst>
            <pc:docMk/>
            <pc:sldMk cId="3370173515" sldId="308"/>
            <ac:spMk id="3" creationId="{2D27954A-6DFD-454A-A289-6522993C1EFD}"/>
          </ac:spMkLst>
        </pc:spChg>
        <pc:spChg chg="del">
          <ac:chgData name="Dharini, Ms. Maanasa" userId="41c8d197-f2cb-400e-864d-6abff76dee71" providerId="ADAL" clId="{76BEA6C4-C553-487C-8AF8-8681729BB985}" dt="2022-11-02T01:09:04.110" v="719" actId="478"/>
          <ac:spMkLst>
            <pc:docMk/>
            <pc:sldMk cId="3370173515" sldId="308"/>
            <ac:spMk id="4" creationId="{B9A78CDB-2571-4835-84A4-3838776419AA}"/>
          </ac:spMkLst>
        </pc:spChg>
        <pc:spChg chg="del">
          <ac:chgData name="Dharini, Ms. Maanasa" userId="41c8d197-f2cb-400e-864d-6abff76dee71" providerId="ADAL" clId="{76BEA6C4-C553-487C-8AF8-8681729BB985}" dt="2022-11-02T00:44:39.397" v="384" actId="478"/>
          <ac:spMkLst>
            <pc:docMk/>
            <pc:sldMk cId="3370173515" sldId="308"/>
            <ac:spMk id="6" creationId="{03DAD38E-4DCE-D5DC-44EE-A97783C0D78D}"/>
          </ac:spMkLst>
        </pc:spChg>
        <pc:spChg chg="add del mod">
          <ac:chgData name="Dharini, Ms. Maanasa" userId="41c8d197-f2cb-400e-864d-6abff76dee71" providerId="ADAL" clId="{76BEA6C4-C553-487C-8AF8-8681729BB985}" dt="2022-11-02T00:45:00.834" v="389" actId="478"/>
          <ac:spMkLst>
            <pc:docMk/>
            <pc:sldMk cId="3370173515" sldId="308"/>
            <ac:spMk id="7" creationId="{BE968E19-2FA3-4C98-6B39-DC70AAFC0602}"/>
          </ac:spMkLst>
        </pc:spChg>
        <pc:spChg chg="add del mod">
          <ac:chgData name="Dharini, Ms. Maanasa" userId="41c8d197-f2cb-400e-864d-6abff76dee71" providerId="ADAL" clId="{76BEA6C4-C553-487C-8AF8-8681729BB985}" dt="2022-11-02T00:44:47" v="386" actId="478"/>
          <ac:spMkLst>
            <pc:docMk/>
            <pc:sldMk cId="3370173515" sldId="308"/>
            <ac:spMk id="9" creationId="{BD2AAB43-C8F3-31BA-8E22-B61CF6E827F2}"/>
          </ac:spMkLst>
        </pc:spChg>
        <pc:spChg chg="add del mod">
          <ac:chgData name="Dharini, Ms. Maanasa" userId="41c8d197-f2cb-400e-864d-6abff76dee71" providerId="ADAL" clId="{76BEA6C4-C553-487C-8AF8-8681729BB985}" dt="2022-11-02T00:45:04.250" v="390" actId="478"/>
          <ac:spMkLst>
            <pc:docMk/>
            <pc:sldMk cId="3370173515" sldId="308"/>
            <ac:spMk id="12" creationId="{36645DAA-7E4D-0917-1BAE-3C57D24BE5FE}"/>
          </ac:spMkLst>
        </pc:spChg>
        <pc:spChg chg="add del mod">
          <ac:chgData name="Dharini, Ms. Maanasa" userId="41c8d197-f2cb-400e-864d-6abff76dee71" providerId="ADAL" clId="{76BEA6C4-C553-487C-8AF8-8681729BB985}" dt="2022-11-02T01:04:31.538" v="657" actId="478"/>
          <ac:spMkLst>
            <pc:docMk/>
            <pc:sldMk cId="3370173515" sldId="308"/>
            <ac:spMk id="14" creationId="{B9FA3C07-2942-9AFB-72AA-05D2F79ABC53}"/>
          </ac:spMkLst>
        </pc:spChg>
        <pc:spChg chg="add del mod">
          <ac:chgData name="Dharini, Ms. Maanasa" userId="41c8d197-f2cb-400e-864d-6abff76dee71" providerId="ADAL" clId="{76BEA6C4-C553-487C-8AF8-8681729BB985}" dt="2022-11-02T01:04:38.418" v="659" actId="478"/>
          <ac:spMkLst>
            <pc:docMk/>
            <pc:sldMk cId="3370173515" sldId="308"/>
            <ac:spMk id="18" creationId="{0EDA09C2-627D-AF09-8C13-90860643F4B1}"/>
          </ac:spMkLst>
        </pc:spChg>
        <pc:spChg chg="del">
          <ac:chgData name="Dharini, Ms. Maanasa" userId="41c8d197-f2cb-400e-864d-6abff76dee71" providerId="ADAL" clId="{76BEA6C4-C553-487C-8AF8-8681729BB985}" dt="2022-11-02T01:06:24.759" v="666" actId="478"/>
          <ac:spMkLst>
            <pc:docMk/>
            <pc:sldMk cId="3370173515" sldId="308"/>
            <ac:spMk id="20" creationId="{E42B77E8-86D2-4C4A-92F3-FA50CA29AA64}"/>
          </ac:spMkLst>
        </pc:spChg>
        <pc:spChg chg="add del mod">
          <ac:chgData name="Dharini, Ms. Maanasa" userId="41c8d197-f2cb-400e-864d-6abff76dee71" providerId="ADAL" clId="{76BEA6C4-C553-487C-8AF8-8681729BB985}" dt="2022-11-02T01:06:29.860" v="667" actId="478"/>
          <ac:spMkLst>
            <pc:docMk/>
            <pc:sldMk cId="3370173515" sldId="308"/>
            <ac:spMk id="21" creationId="{6C196325-3205-766C-B9E2-BBFBBE63DDE0}"/>
          </ac:spMkLst>
        </pc:spChg>
        <pc:spChg chg="add del mod">
          <ac:chgData name="Dharini, Ms. Maanasa" userId="41c8d197-f2cb-400e-864d-6abff76dee71" providerId="ADAL" clId="{76BEA6C4-C553-487C-8AF8-8681729BB985}" dt="2022-11-02T01:06:37.761" v="671" actId="478"/>
          <ac:spMkLst>
            <pc:docMk/>
            <pc:sldMk cId="3370173515" sldId="308"/>
            <ac:spMk id="23" creationId="{880CE44F-56EB-5B42-F1A5-EB9BAD286D47}"/>
          </ac:spMkLst>
        </pc:spChg>
        <pc:spChg chg="add del mod">
          <ac:chgData name="Dharini, Ms. Maanasa" userId="41c8d197-f2cb-400e-864d-6abff76dee71" providerId="ADAL" clId="{76BEA6C4-C553-487C-8AF8-8681729BB985}" dt="2022-11-02T01:06:44.840" v="673" actId="478"/>
          <ac:spMkLst>
            <pc:docMk/>
            <pc:sldMk cId="3370173515" sldId="308"/>
            <ac:spMk id="25" creationId="{D7DE8632-8D7B-CE8D-6085-94622F800AE5}"/>
          </ac:spMkLst>
        </pc:spChg>
        <pc:spChg chg="mod">
          <ac:chgData name="Dharini, Ms. Maanasa" userId="41c8d197-f2cb-400e-864d-6abff76dee71" providerId="ADAL" clId="{76BEA6C4-C553-487C-8AF8-8681729BB985}" dt="2022-11-02T06:59:06.321" v="963" actId="1076"/>
          <ac:spMkLst>
            <pc:docMk/>
            <pc:sldMk cId="3370173515" sldId="308"/>
            <ac:spMk id="38" creationId="{2C543B95-CC2A-43AF-8E80-69D99489FB48}"/>
          </ac:spMkLst>
        </pc:spChg>
        <pc:spChg chg="mod">
          <ac:chgData name="Dharini, Ms. Maanasa" userId="41c8d197-f2cb-400e-864d-6abff76dee71" providerId="ADAL" clId="{76BEA6C4-C553-487C-8AF8-8681729BB985}" dt="2022-11-02T06:59:10.616" v="964" actId="1076"/>
          <ac:spMkLst>
            <pc:docMk/>
            <pc:sldMk cId="3370173515" sldId="308"/>
            <ac:spMk id="39" creationId="{BF343B15-3257-4407-B434-31E6EC4A2345}"/>
          </ac:spMkLst>
        </pc:spChg>
        <pc:spChg chg="del">
          <ac:chgData name="Dharini, Ms. Maanasa" userId="41c8d197-f2cb-400e-864d-6abff76dee71" providerId="ADAL" clId="{76BEA6C4-C553-487C-8AF8-8681729BB985}" dt="2022-11-02T01:04:28.647" v="656" actId="478"/>
          <ac:spMkLst>
            <pc:docMk/>
            <pc:sldMk cId="3370173515" sldId="308"/>
            <ac:spMk id="43" creationId="{A9C39F70-1E74-46B7-8760-8ECC824DF6E6}"/>
          </ac:spMkLst>
        </pc:spChg>
        <pc:spChg chg="del">
          <ac:chgData name="Dharini, Ms. Maanasa" userId="41c8d197-f2cb-400e-864d-6abff76dee71" providerId="ADAL" clId="{76BEA6C4-C553-487C-8AF8-8681729BB985}" dt="2022-11-02T01:04:36.745" v="658" actId="478"/>
          <ac:spMkLst>
            <pc:docMk/>
            <pc:sldMk cId="3370173515" sldId="308"/>
            <ac:spMk id="44" creationId="{9634001A-D9D3-4692-AE2E-FE9492A7AAA3}"/>
          </ac:spMkLst>
        </pc:spChg>
        <pc:spChg chg="del">
          <ac:chgData name="Dharini, Ms. Maanasa" userId="41c8d197-f2cb-400e-864d-6abff76dee71" providerId="ADAL" clId="{76BEA6C4-C553-487C-8AF8-8681729BB985}" dt="2022-11-02T01:06:41.241" v="672" actId="478"/>
          <ac:spMkLst>
            <pc:docMk/>
            <pc:sldMk cId="3370173515" sldId="308"/>
            <ac:spMk id="45" creationId="{66064C23-F139-481C-9260-C19ED014FCEC}"/>
          </ac:spMkLst>
        </pc:spChg>
        <pc:spChg chg="del mod">
          <ac:chgData name="Dharini, Ms. Maanasa" userId="41c8d197-f2cb-400e-864d-6abff76dee71" providerId="ADAL" clId="{76BEA6C4-C553-487C-8AF8-8681729BB985}" dt="2022-11-02T01:06:35.924" v="670" actId="478"/>
          <ac:spMkLst>
            <pc:docMk/>
            <pc:sldMk cId="3370173515" sldId="308"/>
            <ac:spMk id="46" creationId="{E48ADAD9-E74B-4C48-9036-93E316E3102A}"/>
          </ac:spMkLst>
        </pc:spChg>
        <pc:spChg chg="mod">
          <ac:chgData name="Dharini, Ms. Maanasa" userId="41c8d197-f2cb-400e-864d-6abff76dee71" providerId="ADAL" clId="{76BEA6C4-C553-487C-8AF8-8681729BB985}" dt="2022-11-02T06:59:19.035" v="966" actId="1076"/>
          <ac:spMkLst>
            <pc:docMk/>
            <pc:sldMk cId="3370173515" sldId="308"/>
            <ac:spMk id="47" creationId="{D137D290-EF9E-4CB2-91B3-F0B2E0566536}"/>
          </ac:spMkLst>
        </pc:spChg>
        <pc:spChg chg="mod">
          <ac:chgData name="Dharini, Ms. Maanasa" userId="41c8d197-f2cb-400e-864d-6abff76dee71" providerId="ADAL" clId="{76BEA6C4-C553-487C-8AF8-8681729BB985}" dt="2022-11-02T06:59:13.894" v="965" actId="1076"/>
          <ac:spMkLst>
            <pc:docMk/>
            <pc:sldMk cId="3370173515" sldId="308"/>
            <ac:spMk id="48" creationId="{844B24B6-CE9D-4120-AAD8-258A2C00FD75}"/>
          </ac:spMkLst>
        </pc:spChg>
        <pc:picChg chg="del mod">
          <ac:chgData name="Dharini, Ms. Maanasa" userId="41c8d197-f2cb-400e-864d-6abff76dee71" providerId="ADAL" clId="{76BEA6C4-C553-487C-8AF8-8681729BB985}" dt="2022-11-02T00:44:55.661" v="388" actId="478"/>
          <ac:picMkLst>
            <pc:docMk/>
            <pc:sldMk cId="3370173515" sldId="308"/>
            <ac:picMk id="10" creationId="{9FAA229D-9C55-A3A6-F77B-AF7F442A42F1}"/>
          </ac:picMkLst>
        </pc:picChg>
        <pc:picChg chg="mod">
          <ac:chgData name="Dharini, Ms. Maanasa" userId="41c8d197-f2cb-400e-864d-6abff76dee71" providerId="ADAL" clId="{76BEA6C4-C553-487C-8AF8-8681729BB985}" dt="2022-11-02T06:59:26.365" v="968" actId="1076"/>
          <ac:picMkLst>
            <pc:docMk/>
            <pc:sldMk cId="3370173515" sldId="308"/>
            <ac:picMk id="16" creationId="{5CC711ED-2FF2-7D34-6400-27779088D2CF}"/>
          </ac:picMkLst>
        </pc:picChg>
        <pc:picChg chg="mod">
          <ac:chgData name="Dharini, Ms. Maanasa" userId="41c8d197-f2cb-400e-864d-6abff76dee71" providerId="ADAL" clId="{76BEA6C4-C553-487C-8AF8-8681729BB985}" dt="2022-11-02T15:53:50.147" v="1786" actId="14100"/>
          <ac:picMkLst>
            <pc:docMk/>
            <pc:sldMk cId="3370173515" sldId="308"/>
            <ac:picMk id="17" creationId="{B7DB5E24-80A6-233A-89E9-F0A3584BD859}"/>
          </ac:picMkLst>
        </pc:picChg>
        <pc:picChg chg="del">
          <ac:chgData name="Dharini, Ms. Maanasa" userId="41c8d197-f2cb-400e-864d-6abff76dee71" providerId="ADAL" clId="{76BEA6C4-C553-487C-8AF8-8681729BB985}" dt="2022-11-02T00:44:36.232" v="383" actId="478"/>
          <ac:picMkLst>
            <pc:docMk/>
            <pc:sldMk cId="3370173515" sldId="308"/>
            <ac:picMk id="30" creationId="{AAFF350A-77A4-2C88-ED02-4461EE725579}"/>
          </ac:picMkLst>
        </pc:picChg>
        <pc:picChg chg="del">
          <ac:chgData name="Dharini, Ms. Maanasa" userId="41c8d197-f2cb-400e-864d-6abff76dee71" providerId="ADAL" clId="{76BEA6C4-C553-487C-8AF8-8681729BB985}" dt="2022-11-02T00:44:41.123" v="385" actId="478"/>
          <ac:picMkLst>
            <pc:docMk/>
            <pc:sldMk cId="3370173515" sldId="308"/>
            <ac:picMk id="54" creationId="{912CDAE5-9317-4FEF-BBBB-F039E2F4D5D8}"/>
          </ac:picMkLst>
        </pc:picChg>
      </pc:sldChg>
      <pc:sldChg chg="addSp delSp modSp add mod ord setBg">
        <pc:chgData name="Dharini, Ms. Maanasa" userId="41c8d197-f2cb-400e-864d-6abff76dee71" providerId="ADAL" clId="{76BEA6C4-C553-487C-8AF8-8681729BB985}" dt="2022-12-01T00:57:38.332" v="5483" actId="1076"/>
        <pc:sldMkLst>
          <pc:docMk/>
          <pc:sldMk cId="1564153946" sldId="309"/>
        </pc:sldMkLst>
        <pc:spChg chg="mod">
          <ac:chgData name="Dharini, Ms. Maanasa" userId="41c8d197-f2cb-400e-864d-6abff76dee71" providerId="ADAL" clId="{76BEA6C4-C553-487C-8AF8-8681729BB985}" dt="2022-12-01T00:57:38.332" v="5483" actId="1076"/>
          <ac:spMkLst>
            <pc:docMk/>
            <pc:sldMk cId="1564153946" sldId="309"/>
            <ac:spMk id="2" creationId="{B5D36D44-A08A-9A3D-B39F-BA91F9975471}"/>
          </ac:spMkLst>
        </pc:spChg>
        <pc:spChg chg="add del mod">
          <ac:chgData name="Dharini, Ms. Maanasa" userId="41c8d197-f2cb-400e-864d-6abff76dee71" providerId="ADAL" clId="{76BEA6C4-C553-487C-8AF8-8681729BB985}" dt="2022-11-02T01:11:23.330" v="739" actId="478"/>
          <ac:spMkLst>
            <pc:docMk/>
            <pc:sldMk cId="1564153946" sldId="309"/>
            <ac:spMk id="3" creationId="{47092B5B-3832-D529-4752-AD7421C62B86}"/>
          </ac:spMkLst>
        </pc:spChg>
        <pc:spChg chg="mod">
          <ac:chgData name="Dharini, Ms. Maanasa" userId="41c8d197-f2cb-400e-864d-6abff76dee71" providerId="ADAL" clId="{76BEA6C4-C553-487C-8AF8-8681729BB985}" dt="2022-12-01T00:57:34.432" v="5482" actId="1076"/>
          <ac:spMkLst>
            <pc:docMk/>
            <pc:sldMk cId="1564153946" sldId="309"/>
            <ac:spMk id="3" creationId="{DCA68202-7612-2E12-2AB4-E8926F3C650A}"/>
          </ac:spMkLst>
        </pc:spChg>
        <pc:spChg chg="add del mod">
          <ac:chgData name="Dharini, Ms. Maanasa" userId="41c8d197-f2cb-400e-864d-6abff76dee71" providerId="ADAL" clId="{76BEA6C4-C553-487C-8AF8-8681729BB985}" dt="2022-11-02T01:11:31.527" v="742" actId="478"/>
          <ac:spMkLst>
            <pc:docMk/>
            <pc:sldMk cId="1564153946" sldId="309"/>
            <ac:spMk id="5" creationId="{E498BE38-3C13-1CAF-DB3E-8AC7FB55F609}"/>
          </ac:spMkLst>
        </pc:spChg>
        <pc:spChg chg="add del mod">
          <ac:chgData name="Dharini, Ms. Maanasa" userId="41c8d197-f2cb-400e-864d-6abff76dee71" providerId="ADAL" clId="{76BEA6C4-C553-487C-8AF8-8681729BB985}" dt="2022-11-02T01:11:38.321" v="744" actId="478"/>
          <ac:spMkLst>
            <pc:docMk/>
            <pc:sldMk cId="1564153946" sldId="309"/>
            <ac:spMk id="7" creationId="{9A43612B-8E67-9025-5B37-71FF6FC7CF3E}"/>
          </ac:spMkLst>
        </pc:spChg>
        <pc:spChg chg="add del mod">
          <ac:chgData name="Dharini, Ms. Maanasa" userId="41c8d197-f2cb-400e-864d-6abff76dee71" providerId="ADAL" clId="{76BEA6C4-C553-487C-8AF8-8681729BB985}" dt="2022-11-02T01:11:44.884" v="746" actId="478"/>
          <ac:spMkLst>
            <pc:docMk/>
            <pc:sldMk cId="1564153946" sldId="309"/>
            <ac:spMk id="9" creationId="{50B9A404-7E1F-E90B-1C97-FE0FC47C272E}"/>
          </ac:spMkLst>
        </pc:spChg>
        <pc:spChg chg="add del mod">
          <ac:chgData name="Dharini, Ms. Maanasa" userId="41c8d197-f2cb-400e-864d-6abff76dee71" providerId="ADAL" clId="{76BEA6C4-C553-487C-8AF8-8681729BB985}" dt="2022-11-02T01:11:50.684" v="748" actId="478"/>
          <ac:spMkLst>
            <pc:docMk/>
            <pc:sldMk cId="1564153946" sldId="309"/>
            <ac:spMk id="11" creationId="{423E69A5-F2C0-1CA7-92AA-C3ACE40D115F}"/>
          </ac:spMkLst>
        </pc:spChg>
        <pc:spChg chg="add mod">
          <ac:chgData name="Dharini, Ms. Maanasa" userId="41c8d197-f2cb-400e-864d-6abff76dee71" providerId="ADAL" clId="{76BEA6C4-C553-487C-8AF8-8681729BB985}" dt="2022-11-02T09:02:39.819" v="1370" actId="1076"/>
          <ac:spMkLst>
            <pc:docMk/>
            <pc:sldMk cId="1564153946" sldId="309"/>
            <ac:spMk id="13" creationId="{9BA94D88-EA43-5380-20C2-E7A3DC3757DB}"/>
          </ac:spMkLst>
        </pc:spChg>
        <pc:spChg chg="del">
          <ac:chgData name="Dharini, Ms. Maanasa" userId="41c8d197-f2cb-400e-864d-6abff76dee71" providerId="ADAL" clId="{76BEA6C4-C553-487C-8AF8-8681729BB985}" dt="2022-11-02T01:11:27.051" v="740" actId="478"/>
          <ac:spMkLst>
            <pc:docMk/>
            <pc:sldMk cId="1564153946" sldId="309"/>
            <ac:spMk id="38" creationId="{2C543B95-CC2A-43AF-8E80-69D99489FB48}"/>
          </ac:spMkLst>
        </pc:spChg>
        <pc:spChg chg="del">
          <ac:chgData name="Dharini, Ms. Maanasa" userId="41c8d197-f2cb-400e-864d-6abff76dee71" providerId="ADAL" clId="{76BEA6C4-C553-487C-8AF8-8681729BB985}" dt="2022-11-02T01:11:34.979" v="743" actId="478"/>
          <ac:spMkLst>
            <pc:docMk/>
            <pc:sldMk cId="1564153946" sldId="309"/>
            <ac:spMk id="39" creationId="{BF343B15-3257-4407-B434-31E6EC4A2345}"/>
          </ac:spMkLst>
        </pc:spChg>
        <pc:spChg chg="del">
          <ac:chgData name="Dharini, Ms. Maanasa" userId="41c8d197-f2cb-400e-864d-6abff76dee71" providerId="ADAL" clId="{76BEA6C4-C553-487C-8AF8-8681729BB985}" dt="2022-11-02T01:11:41.728" v="745" actId="478"/>
          <ac:spMkLst>
            <pc:docMk/>
            <pc:sldMk cId="1564153946" sldId="309"/>
            <ac:spMk id="47" creationId="{D137D290-EF9E-4CB2-91B3-F0B2E0566536}"/>
          </ac:spMkLst>
        </pc:spChg>
        <pc:spChg chg="del">
          <ac:chgData name="Dharini, Ms. Maanasa" userId="41c8d197-f2cb-400e-864d-6abff76dee71" providerId="ADAL" clId="{76BEA6C4-C553-487C-8AF8-8681729BB985}" dt="2022-11-02T01:11:47.440" v="747" actId="478"/>
          <ac:spMkLst>
            <pc:docMk/>
            <pc:sldMk cId="1564153946" sldId="309"/>
            <ac:spMk id="48" creationId="{844B24B6-CE9D-4120-AAD8-258A2C00FD75}"/>
          </ac:spMkLst>
        </pc:spChg>
        <pc:picChg chg="del">
          <ac:chgData name="Dharini, Ms. Maanasa" userId="41c8d197-f2cb-400e-864d-6abff76dee71" providerId="ADAL" clId="{76BEA6C4-C553-487C-8AF8-8681729BB985}" dt="2022-11-02T01:11:13.909" v="736" actId="478"/>
          <ac:picMkLst>
            <pc:docMk/>
            <pc:sldMk cId="1564153946" sldId="309"/>
            <ac:picMk id="16" creationId="{5CC711ED-2FF2-7D34-6400-27779088D2CF}"/>
          </ac:picMkLst>
        </pc:picChg>
        <pc:picChg chg="del">
          <ac:chgData name="Dharini, Ms. Maanasa" userId="41c8d197-f2cb-400e-864d-6abff76dee71" providerId="ADAL" clId="{76BEA6C4-C553-487C-8AF8-8681729BB985}" dt="2022-11-02T01:11:15.390" v="737" actId="478"/>
          <ac:picMkLst>
            <pc:docMk/>
            <pc:sldMk cId="1564153946" sldId="309"/>
            <ac:picMk id="17" creationId="{B7DB5E24-80A6-233A-89E9-F0A3584BD859}"/>
          </ac:picMkLst>
        </pc:picChg>
      </pc:sldChg>
      <pc:sldChg chg="addSp modSp add mod ord">
        <pc:chgData name="Dharini, Ms. Maanasa" userId="41c8d197-f2cb-400e-864d-6abff76dee71" providerId="ADAL" clId="{76BEA6C4-C553-487C-8AF8-8681729BB985}" dt="2022-11-02T19:48:15.448" v="3221" actId="1076"/>
        <pc:sldMkLst>
          <pc:docMk/>
          <pc:sldMk cId="2635903814" sldId="310"/>
        </pc:sldMkLst>
        <pc:spChg chg="add mod">
          <ac:chgData name="Dharini, Ms. Maanasa" userId="41c8d197-f2cb-400e-864d-6abff76dee71" providerId="ADAL" clId="{76BEA6C4-C553-487C-8AF8-8681729BB985}" dt="2022-11-02T19:48:15.448" v="3221" actId="1076"/>
          <ac:spMkLst>
            <pc:docMk/>
            <pc:sldMk cId="2635903814" sldId="310"/>
            <ac:spMk id="2" creationId="{92FF1582-087C-2135-ACC4-590A9791AAFD}"/>
          </ac:spMkLst>
        </pc:spChg>
        <pc:picChg chg="add mod modCrop">
          <ac:chgData name="Dharini, Ms. Maanasa" userId="41c8d197-f2cb-400e-864d-6abff76dee71" providerId="ADAL" clId="{76BEA6C4-C553-487C-8AF8-8681729BB985}" dt="2022-11-02T16:15:06.569" v="1829" actId="1076"/>
          <ac:picMkLst>
            <pc:docMk/>
            <pc:sldMk cId="2635903814" sldId="310"/>
            <ac:picMk id="4" creationId="{4B265EB3-E42D-49A6-5777-7E4F7C3B8F42}"/>
          </ac:picMkLst>
        </pc:picChg>
      </pc:sldChg>
      <pc:sldChg chg="addSp delSp modSp new add del mod ord setBg modClrScheme chgLayout">
        <pc:chgData name="Dharini, Ms. Maanasa" userId="41c8d197-f2cb-400e-864d-6abff76dee71" providerId="ADAL" clId="{76BEA6C4-C553-487C-8AF8-8681729BB985}" dt="2022-12-01T01:02:01.468" v="5562"/>
        <pc:sldMkLst>
          <pc:docMk/>
          <pc:sldMk cId="467136751" sldId="311"/>
        </pc:sldMkLst>
        <pc:spChg chg="del">
          <ac:chgData name="Dharini, Ms. Maanasa" userId="41c8d197-f2cb-400e-864d-6abff76dee71" providerId="ADAL" clId="{76BEA6C4-C553-487C-8AF8-8681729BB985}" dt="2022-11-02T05:09:40.520" v="796" actId="478"/>
          <ac:spMkLst>
            <pc:docMk/>
            <pc:sldMk cId="467136751" sldId="311"/>
            <ac:spMk id="2" creationId="{34360AE9-EEC0-9FBD-74CD-21C0B43D736D}"/>
          </ac:spMkLst>
        </pc:spChg>
        <pc:spChg chg="mod">
          <ac:chgData name="Dharini, Ms. Maanasa" userId="41c8d197-f2cb-400e-864d-6abff76dee71" providerId="ADAL" clId="{76BEA6C4-C553-487C-8AF8-8681729BB985}" dt="2022-11-30T23:53:59.421" v="5312" actId="113"/>
          <ac:spMkLst>
            <pc:docMk/>
            <pc:sldMk cId="467136751" sldId="311"/>
            <ac:spMk id="2" creationId="{E6757862-01B6-44E0-857B-CCD79BF294D8}"/>
          </ac:spMkLst>
        </pc:spChg>
        <pc:spChg chg="mod">
          <ac:chgData name="Dharini, Ms. Maanasa" userId="41c8d197-f2cb-400e-864d-6abff76dee71" providerId="ADAL" clId="{76BEA6C4-C553-487C-8AF8-8681729BB985}" dt="2022-11-30T23:53:40.049" v="5307" actId="1076"/>
          <ac:spMkLst>
            <pc:docMk/>
            <pc:sldMk cId="467136751" sldId="311"/>
            <ac:spMk id="3" creationId="{79CBD836-AB66-FDF2-E33D-9FAE9373901D}"/>
          </ac:spMkLst>
        </pc:spChg>
        <pc:spChg chg="del">
          <ac:chgData name="Dharini, Ms. Maanasa" userId="41c8d197-f2cb-400e-864d-6abff76dee71" providerId="ADAL" clId="{76BEA6C4-C553-487C-8AF8-8681729BB985}" dt="2022-11-02T05:09:40.520" v="796" actId="478"/>
          <ac:spMkLst>
            <pc:docMk/>
            <pc:sldMk cId="467136751" sldId="311"/>
            <ac:spMk id="3" creationId="{D01912BD-EDC0-CC29-A82E-C32FCFE1AF30}"/>
          </ac:spMkLst>
        </pc:spChg>
        <pc:spChg chg="del">
          <ac:chgData name="Dharini, Ms. Maanasa" userId="41c8d197-f2cb-400e-864d-6abff76dee71" providerId="ADAL" clId="{76BEA6C4-C553-487C-8AF8-8681729BB985}" dt="2022-11-02T05:09:40.520" v="796" actId="478"/>
          <ac:spMkLst>
            <pc:docMk/>
            <pc:sldMk cId="467136751" sldId="311"/>
            <ac:spMk id="4" creationId="{DAB9D01A-0356-392A-962C-1EDE88404BE6}"/>
          </ac:spMkLst>
        </pc:spChg>
        <pc:spChg chg="mod">
          <ac:chgData name="Dharini, Ms. Maanasa" userId="41c8d197-f2cb-400e-864d-6abff76dee71" providerId="ADAL" clId="{76BEA6C4-C553-487C-8AF8-8681729BB985}" dt="2022-11-30T23:53:44.429" v="5309" actId="1076"/>
          <ac:spMkLst>
            <pc:docMk/>
            <pc:sldMk cId="467136751" sldId="311"/>
            <ac:spMk id="4" creationId="{EB1094B8-AD9B-BC8D-9454-5CAA811A8FAB}"/>
          </ac:spMkLst>
        </pc:spChg>
        <pc:spChg chg="del">
          <ac:chgData name="Dharini, Ms. Maanasa" userId="41c8d197-f2cb-400e-864d-6abff76dee71" providerId="ADAL" clId="{76BEA6C4-C553-487C-8AF8-8681729BB985}" dt="2022-11-02T05:09:40.520" v="796" actId="478"/>
          <ac:spMkLst>
            <pc:docMk/>
            <pc:sldMk cId="467136751" sldId="311"/>
            <ac:spMk id="5" creationId="{88D45B33-4119-A60A-998F-6FFF51EA174D}"/>
          </ac:spMkLst>
        </pc:spChg>
        <pc:spChg chg="mod">
          <ac:chgData name="Dharini, Ms. Maanasa" userId="41c8d197-f2cb-400e-864d-6abff76dee71" providerId="ADAL" clId="{76BEA6C4-C553-487C-8AF8-8681729BB985}" dt="2022-11-30T23:53:48.177" v="5310" actId="1076"/>
          <ac:spMkLst>
            <pc:docMk/>
            <pc:sldMk cId="467136751" sldId="311"/>
            <ac:spMk id="6" creationId="{3AD31B5A-3055-7781-D2FF-108C05FDC372}"/>
          </ac:spMkLst>
        </pc:spChg>
        <pc:spChg chg="del">
          <ac:chgData name="Dharini, Ms. Maanasa" userId="41c8d197-f2cb-400e-864d-6abff76dee71" providerId="ADAL" clId="{76BEA6C4-C553-487C-8AF8-8681729BB985}" dt="2022-11-02T05:09:40.520" v="796" actId="478"/>
          <ac:spMkLst>
            <pc:docMk/>
            <pc:sldMk cId="467136751" sldId="311"/>
            <ac:spMk id="6" creationId="{B1A60F69-DC55-DC48-E5D6-5AE5A9C009DD}"/>
          </ac:spMkLst>
        </pc:spChg>
        <pc:spChg chg="del">
          <ac:chgData name="Dharini, Ms. Maanasa" userId="41c8d197-f2cb-400e-864d-6abff76dee71" providerId="ADAL" clId="{76BEA6C4-C553-487C-8AF8-8681729BB985}" dt="2022-11-02T05:09:40.520" v="796" actId="478"/>
          <ac:spMkLst>
            <pc:docMk/>
            <pc:sldMk cId="467136751" sldId="311"/>
            <ac:spMk id="7" creationId="{F64D7E0F-0530-8C39-8CA3-BD1EA4987BC7}"/>
          </ac:spMkLst>
        </pc:spChg>
        <pc:spChg chg="del">
          <ac:chgData name="Dharini, Ms. Maanasa" userId="41c8d197-f2cb-400e-864d-6abff76dee71" providerId="ADAL" clId="{76BEA6C4-C553-487C-8AF8-8681729BB985}" dt="2022-11-02T05:09:40.520" v="796" actId="478"/>
          <ac:spMkLst>
            <pc:docMk/>
            <pc:sldMk cId="467136751" sldId="311"/>
            <ac:spMk id="8" creationId="{CEAB00A5-1B49-FCDE-8188-855AE889B9DF}"/>
          </ac:spMkLst>
        </pc:spChg>
        <pc:picChg chg="add del mod">
          <ac:chgData name="Dharini, Ms. Maanasa" userId="41c8d197-f2cb-400e-864d-6abff76dee71" providerId="ADAL" clId="{76BEA6C4-C553-487C-8AF8-8681729BB985}" dt="2022-11-02T18:22:39.316" v="2965" actId="478"/>
          <ac:picMkLst>
            <pc:docMk/>
            <pc:sldMk cId="467136751" sldId="311"/>
            <ac:picMk id="3" creationId="{ED4F37CA-405B-B15E-D14E-E4BC859F96D1}"/>
          </ac:picMkLst>
        </pc:picChg>
        <pc:picChg chg="add mod">
          <ac:chgData name="Dharini, Ms. Maanasa" userId="41c8d197-f2cb-400e-864d-6abff76dee71" providerId="ADAL" clId="{76BEA6C4-C553-487C-8AF8-8681729BB985}" dt="2022-11-30T23:53:30.279" v="5305" actId="1076"/>
          <ac:picMkLst>
            <pc:docMk/>
            <pc:sldMk cId="467136751" sldId="311"/>
            <ac:picMk id="5" creationId="{445B96D9-51EF-00FF-1C86-302B51E33142}"/>
          </ac:picMkLst>
        </pc:picChg>
        <pc:picChg chg="add del mod">
          <ac:chgData name="Dharini, Ms. Maanasa" userId="41c8d197-f2cb-400e-864d-6abff76dee71" providerId="ADAL" clId="{76BEA6C4-C553-487C-8AF8-8681729BB985}" dt="2022-11-02T17:15:26.138" v="2547" actId="478"/>
          <ac:picMkLst>
            <pc:docMk/>
            <pc:sldMk cId="467136751" sldId="311"/>
            <ac:picMk id="10" creationId="{40CCF72C-2EB3-72D8-5DFF-72EA04B7F388}"/>
          </ac:picMkLst>
        </pc:picChg>
      </pc:sldChg>
      <pc:sldChg chg="addSp delSp modSp new del mod ord setBg modClrScheme chgLayout">
        <pc:chgData name="Dharini, Ms. Maanasa" userId="41c8d197-f2cb-400e-864d-6abff76dee71" providerId="ADAL" clId="{76BEA6C4-C553-487C-8AF8-8681729BB985}" dt="2022-11-30T23:54:48.713" v="5316" actId="47"/>
        <pc:sldMkLst>
          <pc:docMk/>
          <pc:sldMk cId="337416086" sldId="312"/>
        </pc:sldMkLst>
        <pc:spChg chg="del">
          <ac:chgData name="Dharini, Ms. Maanasa" userId="41c8d197-f2cb-400e-864d-6abff76dee71" providerId="ADAL" clId="{76BEA6C4-C553-487C-8AF8-8681729BB985}" dt="2022-11-02T05:51:59.566" v="827" actId="478"/>
          <ac:spMkLst>
            <pc:docMk/>
            <pc:sldMk cId="337416086" sldId="312"/>
            <ac:spMk id="2" creationId="{DDCC7EE8-7A9F-AA67-A747-7C0972D9DAF5}"/>
          </ac:spMkLst>
        </pc:spChg>
        <pc:spChg chg="del">
          <ac:chgData name="Dharini, Ms. Maanasa" userId="41c8d197-f2cb-400e-864d-6abff76dee71" providerId="ADAL" clId="{76BEA6C4-C553-487C-8AF8-8681729BB985}" dt="2022-11-02T05:51:59.566" v="827" actId="478"/>
          <ac:spMkLst>
            <pc:docMk/>
            <pc:sldMk cId="337416086" sldId="312"/>
            <ac:spMk id="3" creationId="{59A91684-5BE9-A323-719A-1E8695F9317A}"/>
          </ac:spMkLst>
        </pc:spChg>
        <pc:spChg chg="del">
          <ac:chgData name="Dharini, Ms. Maanasa" userId="41c8d197-f2cb-400e-864d-6abff76dee71" providerId="ADAL" clId="{76BEA6C4-C553-487C-8AF8-8681729BB985}" dt="2022-11-02T05:51:59.566" v="827" actId="478"/>
          <ac:spMkLst>
            <pc:docMk/>
            <pc:sldMk cId="337416086" sldId="312"/>
            <ac:spMk id="4" creationId="{68771EEC-790F-3AE1-3388-F73AA16955D3}"/>
          </ac:spMkLst>
        </pc:spChg>
        <pc:spChg chg="del">
          <ac:chgData name="Dharini, Ms. Maanasa" userId="41c8d197-f2cb-400e-864d-6abff76dee71" providerId="ADAL" clId="{76BEA6C4-C553-487C-8AF8-8681729BB985}" dt="2022-11-02T05:51:59.566" v="827" actId="478"/>
          <ac:spMkLst>
            <pc:docMk/>
            <pc:sldMk cId="337416086" sldId="312"/>
            <ac:spMk id="5" creationId="{EC419637-9BB3-AC8E-B68B-D38B835AEE87}"/>
          </ac:spMkLst>
        </pc:spChg>
        <pc:spChg chg="del">
          <ac:chgData name="Dharini, Ms. Maanasa" userId="41c8d197-f2cb-400e-864d-6abff76dee71" providerId="ADAL" clId="{76BEA6C4-C553-487C-8AF8-8681729BB985}" dt="2022-11-02T05:51:59.566" v="827" actId="478"/>
          <ac:spMkLst>
            <pc:docMk/>
            <pc:sldMk cId="337416086" sldId="312"/>
            <ac:spMk id="6" creationId="{EF1FDD37-BDAC-72C1-41C5-7EF1DCA0EAD1}"/>
          </ac:spMkLst>
        </pc:spChg>
        <pc:spChg chg="del">
          <ac:chgData name="Dharini, Ms. Maanasa" userId="41c8d197-f2cb-400e-864d-6abff76dee71" providerId="ADAL" clId="{76BEA6C4-C553-487C-8AF8-8681729BB985}" dt="2022-11-02T05:51:59.566" v="827" actId="478"/>
          <ac:spMkLst>
            <pc:docMk/>
            <pc:sldMk cId="337416086" sldId="312"/>
            <ac:spMk id="7" creationId="{59CC76E1-9AD2-38A5-0699-7BBC96DC2C90}"/>
          </ac:spMkLst>
        </pc:spChg>
        <pc:spChg chg="del">
          <ac:chgData name="Dharini, Ms. Maanasa" userId="41c8d197-f2cb-400e-864d-6abff76dee71" providerId="ADAL" clId="{76BEA6C4-C553-487C-8AF8-8681729BB985}" dt="2022-11-02T05:51:59.566" v="827" actId="478"/>
          <ac:spMkLst>
            <pc:docMk/>
            <pc:sldMk cId="337416086" sldId="312"/>
            <ac:spMk id="8" creationId="{6F58857E-94D3-440F-91F0-77AC0B0EE2DD}"/>
          </ac:spMkLst>
        </pc:spChg>
        <pc:picChg chg="add mod">
          <ac:chgData name="Dharini, Ms. Maanasa" userId="41c8d197-f2cb-400e-864d-6abff76dee71" providerId="ADAL" clId="{76BEA6C4-C553-487C-8AF8-8681729BB985}" dt="2022-11-02T05:52:43.185" v="835" actId="26606"/>
          <ac:picMkLst>
            <pc:docMk/>
            <pc:sldMk cId="337416086" sldId="312"/>
            <ac:picMk id="10" creationId="{8505F862-DBC3-8E88-79D8-C3D1E1FA9FA9}"/>
          </ac:picMkLst>
        </pc:picChg>
      </pc:sldChg>
      <pc:sldChg chg="addSp delSp modSp add del mod modClrScheme chgLayout">
        <pc:chgData name="Dharini, Ms. Maanasa" userId="41c8d197-f2cb-400e-864d-6abff76dee71" providerId="ADAL" clId="{76BEA6C4-C553-487C-8AF8-8681729BB985}" dt="2022-11-02T06:56:55.796" v="950"/>
        <pc:sldMkLst>
          <pc:docMk/>
          <pc:sldMk cId="1151597986" sldId="313"/>
        </pc:sldMkLst>
        <pc:spChg chg="add del">
          <ac:chgData name="Dharini, Ms. Maanasa" userId="41c8d197-f2cb-400e-864d-6abff76dee71" providerId="ADAL" clId="{76BEA6C4-C553-487C-8AF8-8681729BB985}" dt="2022-11-02T06:56:54.804" v="948" actId="478"/>
          <ac:spMkLst>
            <pc:docMk/>
            <pc:sldMk cId="1151597986" sldId="313"/>
            <ac:spMk id="2" creationId="{59D1294D-3F13-4F4B-8004-41165CEA9B8C}"/>
          </ac:spMkLst>
        </pc:spChg>
        <pc:spChg chg="add del">
          <ac:chgData name="Dharini, Ms. Maanasa" userId="41c8d197-f2cb-400e-864d-6abff76dee71" providerId="ADAL" clId="{76BEA6C4-C553-487C-8AF8-8681729BB985}" dt="2022-11-02T06:56:55.305" v="949" actId="478"/>
          <ac:spMkLst>
            <pc:docMk/>
            <pc:sldMk cId="1151597986" sldId="313"/>
            <ac:spMk id="3" creationId="{19CBFDB8-719B-42E9-9967-BDF0B7AFF39E}"/>
          </ac:spMkLst>
        </pc:spChg>
        <pc:spChg chg="add del">
          <ac:chgData name="Dharini, Ms. Maanasa" userId="41c8d197-f2cb-400e-864d-6abff76dee71" providerId="ADAL" clId="{76BEA6C4-C553-487C-8AF8-8681729BB985}" dt="2022-11-02T06:56:55.305" v="949" actId="478"/>
          <ac:spMkLst>
            <pc:docMk/>
            <pc:sldMk cId="1151597986" sldId="313"/>
            <ac:spMk id="4" creationId="{965E6C65-AC3A-49C1-A182-26B5AA40CD7F}"/>
          </ac:spMkLst>
        </pc:spChg>
        <pc:spChg chg="add del mod">
          <ac:chgData name="Dharini, Ms. Maanasa" userId="41c8d197-f2cb-400e-864d-6abff76dee71" providerId="ADAL" clId="{76BEA6C4-C553-487C-8AF8-8681729BB985}" dt="2022-11-02T06:56:55.305" v="949" actId="478"/>
          <ac:spMkLst>
            <pc:docMk/>
            <pc:sldMk cId="1151597986" sldId="313"/>
            <ac:spMk id="6" creationId="{96FC0CDD-509E-3184-22D0-16F3CA6C8CA0}"/>
          </ac:spMkLst>
        </pc:spChg>
        <pc:spChg chg="add del mod">
          <ac:chgData name="Dharini, Ms. Maanasa" userId="41c8d197-f2cb-400e-864d-6abff76dee71" providerId="ADAL" clId="{76BEA6C4-C553-487C-8AF8-8681729BB985}" dt="2022-11-02T06:56:55.305" v="949" actId="478"/>
          <ac:spMkLst>
            <pc:docMk/>
            <pc:sldMk cId="1151597986" sldId="313"/>
            <ac:spMk id="9" creationId="{51361B04-4CA1-83E5-BA13-9DC480EC49AF}"/>
          </ac:spMkLst>
        </pc:spChg>
        <pc:spChg chg="add del mod">
          <ac:chgData name="Dharini, Ms. Maanasa" userId="41c8d197-f2cb-400e-864d-6abff76dee71" providerId="ADAL" clId="{76BEA6C4-C553-487C-8AF8-8681729BB985}" dt="2022-11-02T06:56:54.804" v="948" actId="478"/>
          <ac:spMkLst>
            <pc:docMk/>
            <pc:sldMk cId="1151597986" sldId="313"/>
            <ac:spMk id="11" creationId="{ED3FB341-0923-7FB6-ADED-0993B6013154}"/>
          </ac:spMkLst>
        </pc:spChg>
        <pc:spChg chg="add del mod">
          <ac:chgData name="Dharini, Ms. Maanasa" userId="41c8d197-f2cb-400e-864d-6abff76dee71" providerId="ADAL" clId="{76BEA6C4-C553-487C-8AF8-8681729BB985}" dt="2022-11-02T06:56:54.804" v="948" actId="478"/>
          <ac:spMkLst>
            <pc:docMk/>
            <pc:sldMk cId="1151597986" sldId="313"/>
            <ac:spMk id="13" creationId="{CBA3EB8E-6360-8606-DEBB-401F75B66EF6}"/>
          </ac:spMkLst>
        </pc:spChg>
        <pc:spChg chg="add del">
          <ac:chgData name="Dharini, Ms. Maanasa" userId="41c8d197-f2cb-400e-864d-6abff76dee71" providerId="ADAL" clId="{76BEA6C4-C553-487C-8AF8-8681729BB985}" dt="2022-11-02T06:56:55.305" v="949" actId="478"/>
          <ac:spMkLst>
            <pc:docMk/>
            <pc:sldMk cId="1151597986" sldId="313"/>
            <ac:spMk id="16" creationId="{D284643B-288B-4193-AFF3-324BA95A77A6}"/>
          </ac:spMkLst>
        </pc:spChg>
        <pc:spChg chg="add del">
          <ac:chgData name="Dharini, Ms. Maanasa" userId="41c8d197-f2cb-400e-864d-6abff76dee71" providerId="ADAL" clId="{76BEA6C4-C553-487C-8AF8-8681729BB985}" dt="2022-11-02T06:56:55.305" v="949" actId="478"/>
          <ac:spMkLst>
            <pc:docMk/>
            <pc:sldMk cId="1151597986" sldId="313"/>
            <ac:spMk id="17" creationId="{AEAA1571-277D-4DF6-83F9-1438CBE64F71}"/>
          </ac:spMkLst>
        </pc:spChg>
        <pc:spChg chg="add del">
          <ac:chgData name="Dharini, Ms. Maanasa" userId="41c8d197-f2cb-400e-864d-6abff76dee71" providerId="ADAL" clId="{76BEA6C4-C553-487C-8AF8-8681729BB985}" dt="2022-11-02T06:56:54.804" v="948" actId="478"/>
          <ac:spMkLst>
            <pc:docMk/>
            <pc:sldMk cId="1151597986" sldId="313"/>
            <ac:spMk id="37" creationId="{FB5E91BB-582C-4004-94F2-5E1501D33E17}"/>
          </ac:spMkLst>
        </pc:spChg>
        <pc:picChg chg="add del">
          <ac:chgData name="Dharini, Ms. Maanasa" userId="41c8d197-f2cb-400e-864d-6abff76dee71" providerId="ADAL" clId="{76BEA6C4-C553-487C-8AF8-8681729BB985}" dt="2022-11-02T06:56:54.804" v="948" actId="478"/>
          <ac:picMkLst>
            <pc:docMk/>
            <pc:sldMk cId="1151597986" sldId="313"/>
            <ac:picMk id="8" creationId="{553FC3EB-D4C2-4C52-9AAB-3A4530ED79A0}"/>
          </ac:picMkLst>
        </pc:picChg>
        <pc:picChg chg="add del mod">
          <ac:chgData name="Dharini, Ms. Maanasa" userId="41c8d197-f2cb-400e-864d-6abff76dee71" providerId="ADAL" clId="{76BEA6C4-C553-487C-8AF8-8681729BB985}" dt="2022-11-02T06:56:52.924" v="946"/>
          <ac:picMkLst>
            <pc:docMk/>
            <pc:sldMk cId="1151597986" sldId="313"/>
            <ac:picMk id="14" creationId="{95F4BD6B-63EE-13B7-7764-4326C6162B4D}"/>
          </ac:picMkLst>
        </pc:picChg>
      </pc:sldChg>
      <pc:sldChg chg="modSp add mod ord setBg">
        <pc:chgData name="Dharini, Ms. Maanasa" userId="41c8d197-f2cb-400e-864d-6abff76dee71" providerId="ADAL" clId="{76BEA6C4-C553-487C-8AF8-8681729BB985}" dt="2022-11-02T18:47:33.376" v="3058"/>
        <pc:sldMkLst>
          <pc:docMk/>
          <pc:sldMk cId="2181029670" sldId="313"/>
        </pc:sldMkLst>
        <pc:spChg chg="mod">
          <ac:chgData name="Dharini, Ms. Maanasa" userId="41c8d197-f2cb-400e-864d-6abff76dee71" providerId="ADAL" clId="{76BEA6C4-C553-487C-8AF8-8681729BB985}" dt="2022-11-02T07:16:32.444" v="1033" actId="14100"/>
          <ac:spMkLst>
            <pc:docMk/>
            <pc:sldMk cId="2181029670" sldId="313"/>
            <ac:spMk id="2" creationId="{92FF1582-087C-2135-ACC4-590A9791AAFD}"/>
          </ac:spMkLst>
        </pc:spChg>
      </pc:sldChg>
      <pc:sldChg chg="addSp delSp modSp add mod ord">
        <pc:chgData name="Dharini, Ms. Maanasa" userId="41c8d197-f2cb-400e-864d-6abff76dee71" providerId="ADAL" clId="{76BEA6C4-C553-487C-8AF8-8681729BB985}" dt="2022-11-17T00:38:25.463" v="4418" actId="1076"/>
        <pc:sldMkLst>
          <pc:docMk/>
          <pc:sldMk cId="2155991127" sldId="314"/>
        </pc:sldMkLst>
        <pc:spChg chg="del">
          <ac:chgData name="Dharini, Ms. Maanasa" userId="41c8d197-f2cb-400e-864d-6abff76dee71" providerId="ADAL" clId="{76BEA6C4-C553-487C-8AF8-8681729BB985}" dt="2022-11-02T07:06:30.587" v="991" actId="478"/>
          <ac:spMkLst>
            <pc:docMk/>
            <pc:sldMk cId="2155991127" sldId="314"/>
            <ac:spMk id="2" creationId="{92FF1582-087C-2135-ACC4-590A9791AAFD}"/>
          </ac:spMkLst>
        </pc:spChg>
        <pc:spChg chg="add mod">
          <ac:chgData name="Dharini, Ms. Maanasa" userId="41c8d197-f2cb-400e-864d-6abff76dee71" providerId="ADAL" clId="{76BEA6C4-C553-487C-8AF8-8681729BB985}" dt="2022-11-17T00:38:25.463" v="4418" actId="1076"/>
          <ac:spMkLst>
            <pc:docMk/>
            <pc:sldMk cId="2155991127" sldId="314"/>
            <ac:spMk id="4" creationId="{95C8D6AD-468C-9EF5-699E-65AA6A4B558D}"/>
          </ac:spMkLst>
        </pc:spChg>
      </pc:sldChg>
      <pc:sldChg chg="addSp modSp add del mod ord">
        <pc:chgData name="Dharini, Ms. Maanasa" userId="41c8d197-f2cb-400e-864d-6abff76dee71" providerId="ADAL" clId="{76BEA6C4-C553-487C-8AF8-8681729BB985}" dt="2022-11-02T08:52:21.025" v="1320" actId="47"/>
        <pc:sldMkLst>
          <pc:docMk/>
          <pc:sldMk cId="3050981182" sldId="315"/>
        </pc:sldMkLst>
        <pc:spChg chg="add mod">
          <ac:chgData name="Dharini, Ms. Maanasa" userId="41c8d197-f2cb-400e-864d-6abff76dee71" providerId="ADAL" clId="{76BEA6C4-C553-487C-8AF8-8681729BB985}" dt="2022-11-02T07:17:39.755" v="1063" actId="1076"/>
          <ac:spMkLst>
            <pc:docMk/>
            <pc:sldMk cId="3050981182" sldId="315"/>
            <ac:spMk id="2" creationId="{01ABFACE-9BE3-962C-F112-E7C63309AE5D}"/>
          </ac:spMkLst>
        </pc:spChg>
      </pc:sldChg>
      <pc:sldChg chg="addSp modSp add mod ord">
        <pc:chgData name="Dharini, Ms. Maanasa" userId="41c8d197-f2cb-400e-864d-6abff76dee71" providerId="ADAL" clId="{76BEA6C4-C553-487C-8AF8-8681729BB985}" dt="2022-11-17T00:39:34.910" v="4427" actId="1076"/>
        <pc:sldMkLst>
          <pc:docMk/>
          <pc:sldMk cId="2922729180" sldId="316"/>
        </pc:sldMkLst>
        <pc:spChg chg="add mod">
          <ac:chgData name="Dharini, Ms. Maanasa" userId="41c8d197-f2cb-400e-864d-6abff76dee71" providerId="ADAL" clId="{76BEA6C4-C553-487C-8AF8-8681729BB985}" dt="2022-11-17T00:39:34.910" v="4427" actId="1076"/>
          <ac:spMkLst>
            <pc:docMk/>
            <pc:sldMk cId="2922729180" sldId="316"/>
            <ac:spMk id="3" creationId="{259E5E2C-84CF-0BA6-B666-9E39202720A2}"/>
          </ac:spMkLst>
        </pc:spChg>
      </pc:sldChg>
      <pc:sldChg chg="add del setBg">
        <pc:chgData name="Dharini, Ms. Maanasa" userId="41c8d197-f2cb-400e-864d-6abff76dee71" providerId="ADAL" clId="{76BEA6C4-C553-487C-8AF8-8681729BB985}" dt="2022-11-02T07:07:45.682" v="1017"/>
        <pc:sldMkLst>
          <pc:docMk/>
          <pc:sldMk cId="191433279" sldId="317"/>
        </pc:sldMkLst>
      </pc:sldChg>
      <pc:sldChg chg="addSp modSp add del mod ord">
        <pc:chgData name="Dharini, Ms. Maanasa" userId="41c8d197-f2cb-400e-864d-6abff76dee71" providerId="ADAL" clId="{76BEA6C4-C553-487C-8AF8-8681729BB985}" dt="2022-11-02T20:40:29.575" v="3810" actId="47"/>
        <pc:sldMkLst>
          <pc:docMk/>
          <pc:sldMk cId="588017445" sldId="317"/>
        </pc:sldMkLst>
        <pc:spChg chg="add mod">
          <ac:chgData name="Dharini, Ms. Maanasa" userId="41c8d197-f2cb-400e-864d-6abff76dee71" providerId="ADAL" clId="{76BEA6C4-C553-487C-8AF8-8681729BB985}" dt="2022-11-02T17:54:51.316" v="2841" actId="1582"/>
          <ac:spMkLst>
            <pc:docMk/>
            <pc:sldMk cId="588017445" sldId="317"/>
            <ac:spMk id="3" creationId="{29208421-0D8A-AB51-DCCF-6AC6CB9FFA7A}"/>
          </ac:spMkLst>
        </pc:spChg>
      </pc:sldChg>
      <pc:sldChg chg="add del">
        <pc:chgData name="Dharini, Ms. Maanasa" userId="41c8d197-f2cb-400e-864d-6abff76dee71" providerId="ADAL" clId="{76BEA6C4-C553-487C-8AF8-8681729BB985}" dt="2022-11-02T07:07:27.129" v="1015"/>
        <pc:sldMkLst>
          <pc:docMk/>
          <pc:sldMk cId="2655392946" sldId="317"/>
        </pc:sldMkLst>
      </pc:sldChg>
      <pc:sldChg chg="addSp delSp modSp add mod ord modClrScheme chgLayout">
        <pc:chgData name="Dharini, Ms. Maanasa" userId="41c8d197-f2cb-400e-864d-6abff76dee71" providerId="ADAL" clId="{76BEA6C4-C553-487C-8AF8-8681729BB985}" dt="2022-11-02T21:39:12.181" v="4140" actId="14100"/>
        <pc:sldMkLst>
          <pc:docMk/>
          <pc:sldMk cId="2225085220" sldId="318"/>
        </pc:sldMkLst>
        <pc:spChg chg="add mod">
          <ac:chgData name="Dharini, Ms. Maanasa" userId="41c8d197-f2cb-400e-864d-6abff76dee71" providerId="ADAL" clId="{76BEA6C4-C553-487C-8AF8-8681729BB985}" dt="2022-11-02T21:39:12.181" v="4140" actId="14100"/>
          <ac:spMkLst>
            <pc:docMk/>
            <pc:sldMk cId="2225085220" sldId="318"/>
            <ac:spMk id="3" creationId="{77B5C7BA-1086-A826-D36D-17ABBF159E38}"/>
          </ac:spMkLst>
        </pc:spChg>
        <pc:spChg chg="add del mod">
          <ac:chgData name="Dharini, Ms. Maanasa" userId="41c8d197-f2cb-400e-864d-6abff76dee71" providerId="ADAL" clId="{76BEA6C4-C553-487C-8AF8-8681729BB985}" dt="2022-11-02T09:10:32.358" v="1532" actId="478"/>
          <ac:spMkLst>
            <pc:docMk/>
            <pc:sldMk cId="2225085220" sldId="318"/>
            <ac:spMk id="7" creationId="{241F4306-90B3-6733-5F37-6ABF69FE97B5}"/>
          </ac:spMkLst>
        </pc:spChg>
        <pc:spChg chg="add del mod">
          <ac:chgData name="Dharini, Ms. Maanasa" userId="41c8d197-f2cb-400e-864d-6abff76dee71" providerId="ADAL" clId="{76BEA6C4-C553-487C-8AF8-8681729BB985}" dt="2022-11-02T09:10:16.688" v="1529" actId="478"/>
          <ac:spMkLst>
            <pc:docMk/>
            <pc:sldMk cId="2225085220" sldId="318"/>
            <ac:spMk id="9" creationId="{83E48BF3-CD1D-69B1-AE61-2105F0C4C4D1}"/>
          </ac:spMkLst>
        </pc:spChg>
        <pc:spChg chg="add del mod">
          <ac:chgData name="Dharini, Ms. Maanasa" userId="41c8d197-f2cb-400e-864d-6abff76dee71" providerId="ADAL" clId="{76BEA6C4-C553-487C-8AF8-8681729BB985}" dt="2022-11-02T09:10:16.688" v="1529" actId="478"/>
          <ac:spMkLst>
            <pc:docMk/>
            <pc:sldMk cId="2225085220" sldId="318"/>
            <ac:spMk id="11" creationId="{B1678D3B-690D-E63D-F2C5-8F0B5DA34F36}"/>
          </ac:spMkLst>
        </pc:spChg>
        <pc:spChg chg="add del mod">
          <ac:chgData name="Dharini, Ms. Maanasa" userId="41c8d197-f2cb-400e-864d-6abff76dee71" providerId="ADAL" clId="{76BEA6C4-C553-487C-8AF8-8681729BB985}" dt="2022-11-02T09:10:16.688" v="1529" actId="478"/>
          <ac:spMkLst>
            <pc:docMk/>
            <pc:sldMk cId="2225085220" sldId="318"/>
            <ac:spMk id="13" creationId="{04EBA1EF-6D5E-0128-874D-19C84E5E31E5}"/>
          </ac:spMkLst>
        </pc:spChg>
        <pc:spChg chg="add del mod">
          <ac:chgData name="Dharini, Ms. Maanasa" userId="41c8d197-f2cb-400e-864d-6abff76dee71" providerId="ADAL" clId="{76BEA6C4-C553-487C-8AF8-8681729BB985}" dt="2022-11-02T09:10:09.588" v="1528" actId="478"/>
          <ac:spMkLst>
            <pc:docMk/>
            <pc:sldMk cId="2225085220" sldId="318"/>
            <ac:spMk id="15" creationId="{2FDCFDE6-6E60-B843-9EBC-1D010E247A2C}"/>
          </ac:spMkLst>
        </pc:spChg>
        <pc:spChg chg="add del mod">
          <ac:chgData name="Dharini, Ms. Maanasa" userId="41c8d197-f2cb-400e-864d-6abff76dee71" providerId="ADAL" clId="{76BEA6C4-C553-487C-8AF8-8681729BB985}" dt="2022-11-02T09:10:03.120" v="1527" actId="478"/>
          <ac:spMkLst>
            <pc:docMk/>
            <pc:sldMk cId="2225085220" sldId="318"/>
            <ac:spMk id="17" creationId="{AD8A9BBB-6F02-C169-0255-1272D3AC74F5}"/>
          </ac:spMkLst>
        </pc:spChg>
        <pc:spChg chg="add del mod">
          <ac:chgData name="Dharini, Ms. Maanasa" userId="41c8d197-f2cb-400e-864d-6abff76dee71" providerId="ADAL" clId="{76BEA6C4-C553-487C-8AF8-8681729BB985}" dt="2022-11-02T09:10:03.120" v="1527" actId="478"/>
          <ac:spMkLst>
            <pc:docMk/>
            <pc:sldMk cId="2225085220" sldId="318"/>
            <ac:spMk id="19" creationId="{AA6129D6-91E3-48F3-2D8A-C811B7077DB6}"/>
          </ac:spMkLst>
        </pc:spChg>
        <pc:spChg chg="add del mod">
          <ac:chgData name="Dharini, Ms. Maanasa" userId="41c8d197-f2cb-400e-864d-6abff76dee71" providerId="ADAL" clId="{76BEA6C4-C553-487C-8AF8-8681729BB985}" dt="2022-11-02T09:09:55.155" v="1526" actId="478"/>
          <ac:spMkLst>
            <pc:docMk/>
            <pc:sldMk cId="2225085220" sldId="318"/>
            <ac:spMk id="21" creationId="{50737828-A978-64AE-03A3-63C3360BE1F0}"/>
          </ac:spMkLst>
        </pc:spChg>
        <pc:spChg chg="add del mod">
          <ac:chgData name="Dharini, Ms. Maanasa" userId="41c8d197-f2cb-400e-864d-6abff76dee71" providerId="ADAL" clId="{76BEA6C4-C553-487C-8AF8-8681729BB985}" dt="2022-11-02T09:10:03.120" v="1527" actId="478"/>
          <ac:spMkLst>
            <pc:docMk/>
            <pc:sldMk cId="2225085220" sldId="318"/>
            <ac:spMk id="23" creationId="{03239A3A-234F-8467-F144-9086DA904BBF}"/>
          </ac:spMkLst>
        </pc:spChg>
        <pc:picChg chg="add mod">
          <ac:chgData name="Dharini, Ms. Maanasa" userId="41c8d197-f2cb-400e-864d-6abff76dee71" providerId="ADAL" clId="{76BEA6C4-C553-487C-8AF8-8681729BB985}" dt="2022-11-02T09:12:15.143" v="1579" actId="1076"/>
          <ac:picMkLst>
            <pc:docMk/>
            <pc:sldMk cId="2225085220" sldId="318"/>
            <ac:picMk id="2" creationId="{A1347C12-01CD-4DEE-BCC5-8FBCBB8B471A}"/>
          </ac:picMkLst>
        </pc:picChg>
      </pc:sldChg>
      <pc:sldChg chg="add del">
        <pc:chgData name="Dharini, Ms. Maanasa" userId="41c8d197-f2cb-400e-864d-6abff76dee71" providerId="ADAL" clId="{76BEA6C4-C553-487C-8AF8-8681729BB985}" dt="2022-11-02T07:07:26.119" v="1014"/>
        <pc:sldMkLst>
          <pc:docMk/>
          <pc:sldMk cId="4147049073" sldId="318"/>
        </pc:sldMkLst>
      </pc:sldChg>
      <pc:sldChg chg="add del">
        <pc:chgData name="Dharini, Ms. Maanasa" userId="41c8d197-f2cb-400e-864d-6abff76dee71" providerId="ADAL" clId="{76BEA6C4-C553-487C-8AF8-8681729BB985}" dt="2022-11-02T07:07:25.474" v="1013"/>
        <pc:sldMkLst>
          <pc:docMk/>
          <pc:sldMk cId="140652551" sldId="319"/>
        </pc:sldMkLst>
      </pc:sldChg>
      <pc:sldChg chg="addSp modSp add mod ord setBg">
        <pc:chgData name="Dharini, Ms. Maanasa" userId="41c8d197-f2cb-400e-864d-6abff76dee71" providerId="ADAL" clId="{76BEA6C4-C553-487C-8AF8-8681729BB985}" dt="2022-11-02T17:38:41.190" v="2772" actId="14100"/>
        <pc:sldMkLst>
          <pc:docMk/>
          <pc:sldMk cId="3009478132" sldId="319"/>
        </pc:sldMkLst>
        <pc:spChg chg="add mod">
          <ac:chgData name="Dharini, Ms. Maanasa" userId="41c8d197-f2cb-400e-864d-6abff76dee71" providerId="ADAL" clId="{76BEA6C4-C553-487C-8AF8-8681729BB985}" dt="2022-11-02T17:38:36.170" v="2770" actId="1076"/>
          <ac:spMkLst>
            <pc:docMk/>
            <pc:sldMk cId="3009478132" sldId="319"/>
            <ac:spMk id="3" creationId="{2420EA6F-1FBE-E12B-C90B-0EA21367B19B}"/>
          </ac:spMkLst>
        </pc:spChg>
        <pc:picChg chg="add mod modCrop">
          <ac:chgData name="Dharini, Ms. Maanasa" userId="41c8d197-f2cb-400e-864d-6abff76dee71" providerId="ADAL" clId="{76BEA6C4-C553-487C-8AF8-8681729BB985}" dt="2022-11-02T17:38:41.190" v="2772" actId="14100"/>
          <ac:picMkLst>
            <pc:docMk/>
            <pc:sldMk cId="3009478132" sldId="319"/>
            <ac:picMk id="4" creationId="{307C9AEB-6827-E438-857A-0DE2C4E6B168}"/>
          </ac:picMkLst>
        </pc:picChg>
      </pc:sldChg>
      <pc:sldChg chg="add del setBg">
        <pc:chgData name="Dharini, Ms. Maanasa" userId="41c8d197-f2cb-400e-864d-6abff76dee71" providerId="ADAL" clId="{76BEA6C4-C553-487C-8AF8-8681729BB985}" dt="2022-11-02T08:24:28.174" v="1081"/>
        <pc:sldMkLst>
          <pc:docMk/>
          <pc:sldMk cId="574336763" sldId="320"/>
        </pc:sldMkLst>
      </pc:sldChg>
      <pc:sldChg chg="add del setBg">
        <pc:chgData name="Dharini, Ms. Maanasa" userId="41c8d197-f2cb-400e-864d-6abff76dee71" providerId="ADAL" clId="{76BEA6C4-C553-487C-8AF8-8681729BB985}" dt="2022-11-02T07:07:24.776" v="1012"/>
        <pc:sldMkLst>
          <pc:docMk/>
          <pc:sldMk cId="666382412" sldId="320"/>
        </pc:sldMkLst>
      </pc:sldChg>
      <pc:sldChg chg="addSp delSp modSp add mod setBg modClrScheme chgLayout">
        <pc:chgData name="Dharini, Ms. Maanasa" userId="41c8d197-f2cb-400e-864d-6abff76dee71" providerId="ADAL" clId="{76BEA6C4-C553-487C-8AF8-8681729BB985}" dt="2022-11-17T00:21:39.169" v="4253" actId="1076"/>
        <pc:sldMkLst>
          <pc:docMk/>
          <pc:sldMk cId="727411067" sldId="320"/>
        </pc:sldMkLst>
        <pc:spChg chg="add del mod">
          <ac:chgData name="Dharini, Ms. Maanasa" userId="41c8d197-f2cb-400e-864d-6abff76dee71" providerId="ADAL" clId="{76BEA6C4-C553-487C-8AF8-8681729BB985}" dt="2022-11-02T08:52:44.107" v="1325"/>
          <ac:spMkLst>
            <pc:docMk/>
            <pc:sldMk cId="727411067" sldId="320"/>
            <ac:spMk id="3" creationId="{03F9A597-7C73-0E59-CCA4-A5CB07825765}"/>
          </ac:spMkLst>
        </pc:spChg>
        <pc:spChg chg="add mod ord">
          <ac:chgData name="Dharini, Ms. Maanasa" userId="41c8d197-f2cb-400e-864d-6abff76dee71" providerId="ADAL" clId="{76BEA6C4-C553-487C-8AF8-8681729BB985}" dt="2022-11-17T00:21:39.169" v="4253" actId="1076"/>
          <ac:spMkLst>
            <pc:docMk/>
            <pc:sldMk cId="727411067" sldId="320"/>
            <ac:spMk id="5" creationId="{3B6878C9-4F9D-CF6B-72AB-54C452029FA9}"/>
          </ac:spMkLst>
        </pc:spChg>
        <pc:spChg chg="add del mod">
          <ac:chgData name="Dharini, Ms. Maanasa" userId="41c8d197-f2cb-400e-864d-6abff76dee71" providerId="ADAL" clId="{76BEA6C4-C553-487C-8AF8-8681729BB985}" dt="2022-11-02T17:41:31.017" v="2777" actId="26606"/>
          <ac:spMkLst>
            <pc:docMk/>
            <pc:sldMk cId="727411067" sldId="320"/>
            <ac:spMk id="10" creationId="{CC25A88A-9BEA-E98A-F661-9C0B96B62796}"/>
          </ac:spMkLst>
        </pc:spChg>
        <pc:spChg chg="add del mod">
          <ac:chgData name="Dharini, Ms. Maanasa" userId="41c8d197-f2cb-400e-864d-6abff76dee71" providerId="ADAL" clId="{76BEA6C4-C553-487C-8AF8-8681729BB985}" dt="2022-11-02T17:44:35.968" v="2792" actId="26606"/>
          <ac:spMkLst>
            <pc:docMk/>
            <pc:sldMk cId="727411067" sldId="320"/>
            <ac:spMk id="11" creationId="{37E5DA9D-FE17-1B9B-541F-76C770964B1D}"/>
          </ac:spMkLst>
        </pc:spChg>
        <pc:spChg chg="add del mod">
          <ac:chgData name="Dharini, Ms. Maanasa" userId="41c8d197-f2cb-400e-864d-6abff76dee71" providerId="ADAL" clId="{76BEA6C4-C553-487C-8AF8-8681729BB985}" dt="2022-11-02T17:44:35.968" v="2792" actId="26606"/>
          <ac:spMkLst>
            <pc:docMk/>
            <pc:sldMk cId="727411067" sldId="320"/>
            <ac:spMk id="13" creationId="{A17792E3-394F-CD82-00B2-7E5E1C70D925}"/>
          </ac:spMkLst>
        </pc:spChg>
        <pc:spChg chg="add del mod">
          <ac:chgData name="Dharini, Ms. Maanasa" userId="41c8d197-f2cb-400e-864d-6abff76dee71" providerId="ADAL" clId="{76BEA6C4-C553-487C-8AF8-8681729BB985}" dt="2022-11-02T17:44:35.968" v="2792" actId="26606"/>
          <ac:spMkLst>
            <pc:docMk/>
            <pc:sldMk cId="727411067" sldId="320"/>
            <ac:spMk id="15" creationId="{C88961C6-5722-A6B5-C687-B9AE382C5B59}"/>
          </ac:spMkLst>
        </pc:spChg>
        <pc:spChg chg="add del mod">
          <ac:chgData name="Dharini, Ms. Maanasa" userId="41c8d197-f2cb-400e-864d-6abff76dee71" providerId="ADAL" clId="{76BEA6C4-C553-487C-8AF8-8681729BB985}" dt="2022-11-02T17:44:35.968" v="2792" actId="26606"/>
          <ac:spMkLst>
            <pc:docMk/>
            <pc:sldMk cId="727411067" sldId="320"/>
            <ac:spMk id="17" creationId="{32B378E2-4E70-955E-EDEE-E055F57772C5}"/>
          </ac:spMkLst>
        </pc:spChg>
        <pc:spChg chg="add del mod">
          <ac:chgData name="Dharini, Ms. Maanasa" userId="41c8d197-f2cb-400e-864d-6abff76dee71" providerId="ADAL" clId="{76BEA6C4-C553-487C-8AF8-8681729BB985}" dt="2022-11-02T17:44:35.968" v="2792" actId="26606"/>
          <ac:spMkLst>
            <pc:docMk/>
            <pc:sldMk cId="727411067" sldId="320"/>
            <ac:spMk id="19" creationId="{39864DF4-FCBD-BDB1-D115-871CA38EE847}"/>
          </ac:spMkLst>
        </pc:spChg>
        <pc:picChg chg="add del mod modCrop">
          <ac:chgData name="Dharini, Ms. Maanasa" userId="41c8d197-f2cb-400e-864d-6abff76dee71" providerId="ADAL" clId="{76BEA6C4-C553-487C-8AF8-8681729BB985}" dt="2022-11-02T17:44:16.682" v="2785" actId="478"/>
          <ac:picMkLst>
            <pc:docMk/>
            <pc:sldMk cId="727411067" sldId="320"/>
            <ac:picMk id="3" creationId="{D18DBE9A-18C3-2568-E817-4C56A140021C}"/>
          </ac:picMkLst>
        </pc:picChg>
        <pc:picChg chg="add del mod modCrop">
          <ac:chgData name="Dharini, Ms. Maanasa" userId="41c8d197-f2cb-400e-864d-6abff76dee71" providerId="ADAL" clId="{76BEA6C4-C553-487C-8AF8-8681729BB985}" dt="2022-11-17T00:21:33.829" v="4252" actId="478"/>
          <ac:picMkLst>
            <pc:docMk/>
            <pc:sldMk cId="727411067" sldId="320"/>
            <ac:picMk id="6" creationId="{16743D59-4B0B-85E4-A4F9-2FB4675C7747}"/>
          </ac:picMkLst>
        </pc:picChg>
      </pc:sldChg>
      <pc:sldChg chg="add del">
        <pc:chgData name="Dharini, Ms. Maanasa" userId="41c8d197-f2cb-400e-864d-6abff76dee71" providerId="ADAL" clId="{76BEA6C4-C553-487C-8AF8-8681729BB985}" dt="2022-11-02T07:07:00.487" v="1010"/>
        <pc:sldMkLst>
          <pc:docMk/>
          <pc:sldMk cId="2756856233" sldId="320"/>
        </pc:sldMkLst>
      </pc:sldChg>
      <pc:sldChg chg="add del setBg">
        <pc:chgData name="Dharini, Ms. Maanasa" userId="41c8d197-f2cb-400e-864d-6abff76dee71" providerId="ADAL" clId="{76BEA6C4-C553-487C-8AF8-8681729BB985}" dt="2022-11-02T08:24:45.874" v="1084"/>
        <pc:sldMkLst>
          <pc:docMk/>
          <pc:sldMk cId="1033893444" sldId="321"/>
        </pc:sldMkLst>
      </pc:sldChg>
      <pc:sldChg chg="addSp delSp modSp add mod setBg modClrScheme delAnim chgLayout">
        <pc:chgData name="Dharini, Ms. Maanasa" userId="41c8d197-f2cb-400e-864d-6abff76dee71" providerId="ADAL" clId="{76BEA6C4-C553-487C-8AF8-8681729BB985}" dt="2022-11-02T16:48:05.807" v="2464" actId="1076"/>
        <pc:sldMkLst>
          <pc:docMk/>
          <pc:sldMk cId="2983879045" sldId="321"/>
        </pc:sldMkLst>
        <pc:spChg chg="mod ord">
          <ac:chgData name="Dharini, Ms. Maanasa" userId="41c8d197-f2cb-400e-864d-6abff76dee71" providerId="ADAL" clId="{76BEA6C4-C553-487C-8AF8-8681729BB985}" dt="2022-11-02T16:48:05.807" v="2464" actId="1076"/>
          <ac:spMkLst>
            <pc:docMk/>
            <pc:sldMk cId="2983879045" sldId="321"/>
            <ac:spMk id="5" creationId="{608EF152-0B77-344A-75BA-543A112BC1AC}"/>
          </ac:spMkLst>
        </pc:spChg>
        <pc:spChg chg="add del">
          <ac:chgData name="Dharini, Ms. Maanasa" userId="41c8d197-f2cb-400e-864d-6abff76dee71" providerId="ADAL" clId="{76BEA6C4-C553-487C-8AF8-8681729BB985}" dt="2022-11-02T08:33:59.871" v="1104" actId="26606"/>
          <ac:spMkLst>
            <pc:docMk/>
            <pc:sldMk cId="2983879045" sldId="321"/>
            <ac:spMk id="10" creationId="{EABAE2A3-219D-3F56-1DFE-4D03BD7E897F}"/>
          </ac:spMkLst>
        </pc:spChg>
        <pc:spChg chg="add del">
          <ac:chgData name="Dharini, Ms. Maanasa" userId="41c8d197-f2cb-400e-864d-6abff76dee71" providerId="ADAL" clId="{76BEA6C4-C553-487C-8AF8-8681729BB985}" dt="2022-11-02T08:33:59.871" v="1104" actId="26606"/>
          <ac:spMkLst>
            <pc:docMk/>
            <pc:sldMk cId="2983879045" sldId="321"/>
            <ac:spMk id="12" creationId="{855913E8-E2F5-5C7A-0D96-8C01A13E9F38}"/>
          </ac:spMkLst>
        </pc:spChg>
        <pc:spChg chg="add del mod">
          <ac:chgData name="Dharini, Ms. Maanasa" userId="41c8d197-f2cb-400e-864d-6abff76dee71" providerId="ADAL" clId="{76BEA6C4-C553-487C-8AF8-8681729BB985}" dt="2022-11-02T08:34:03.427" v="1106" actId="26606"/>
          <ac:spMkLst>
            <pc:docMk/>
            <pc:sldMk cId="2983879045" sldId="321"/>
            <ac:spMk id="14" creationId="{DCA0374A-B208-8470-563C-C2D21B6CA9E5}"/>
          </ac:spMkLst>
        </pc:spChg>
        <pc:spChg chg="add del mod">
          <ac:chgData name="Dharini, Ms. Maanasa" userId="41c8d197-f2cb-400e-864d-6abff76dee71" providerId="ADAL" clId="{76BEA6C4-C553-487C-8AF8-8681729BB985}" dt="2022-11-02T08:34:03.427" v="1106" actId="26606"/>
          <ac:spMkLst>
            <pc:docMk/>
            <pc:sldMk cId="2983879045" sldId="321"/>
            <ac:spMk id="15" creationId="{D5F9615E-9BB4-E48A-30F7-A742E72C5167}"/>
          </ac:spMkLst>
        </pc:spChg>
        <pc:spChg chg="add del mod">
          <ac:chgData name="Dharini, Ms. Maanasa" userId="41c8d197-f2cb-400e-864d-6abff76dee71" providerId="ADAL" clId="{76BEA6C4-C553-487C-8AF8-8681729BB985}" dt="2022-11-02T08:34:03.427" v="1106" actId="26606"/>
          <ac:spMkLst>
            <pc:docMk/>
            <pc:sldMk cId="2983879045" sldId="321"/>
            <ac:spMk id="16" creationId="{4908BBF1-5BFC-48CA-AFF4-FE603B6B8359}"/>
          </ac:spMkLst>
        </pc:spChg>
        <pc:spChg chg="add del mod">
          <ac:chgData name="Dharini, Ms. Maanasa" userId="41c8d197-f2cb-400e-864d-6abff76dee71" providerId="ADAL" clId="{76BEA6C4-C553-487C-8AF8-8681729BB985}" dt="2022-11-02T08:34:03.427" v="1106" actId="26606"/>
          <ac:spMkLst>
            <pc:docMk/>
            <pc:sldMk cId="2983879045" sldId="321"/>
            <ac:spMk id="18" creationId="{0AB5D372-A38F-0481-266A-DA193B817292}"/>
          </ac:spMkLst>
        </pc:spChg>
        <pc:spChg chg="add del mod">
          <ac:chgData name="Dharini, Ms. Maanasa" userId="41c8d197-f2cb-400e-864d-6abff76dee71" providerId="ADAL" clId="{76BEA6C4-C553-487C-8AF8-8681729BB985}" dt="2022-11-02T08:34:03.427" v="1106" actId="26606"/>
          <ac:spMkLst>
            <pc:docMk/>
            <pc:sldMk cId="2983879045" sldId="321"/>
            <ac:spMk id="19" creationId="{099D2AFF-49D8-4EB6-3712-E43400971C68}"/>
          </ac:spMkLst>
        </pc:spChg>
        <pc:spChg chg="add del mod">
          <ac:chgData name="Dharini, Ms. Maanasa" userId="41c8d197-f2cb-400e-864d-6abff76dee71" providerId="ADAL" clId="{76BEA6C4-C553-487C-8AF8-8681729BB985}" dt="2022-11-02T08:34:15.576" v="1109" actId="478"/>
          <ac:spMkLst>
            <pc:docMk/>
            <pc:sldMk cId="2983879045" sldId="321"/>
            <ac:spMk id="21" creationId="{7453BBC5-D1AC-FB93-F4B3-1BF89FEB18AB}"/>
          </ac:spMkLst>
        </pc:spChg>
        <pc:picChg chg="add mod">
          <ac:chgData name="Dharini, Ms. Maanasa" userId="41c8d197-f2cb-400e-864d-6abff76dee71" providerId="ADAL" clId="{76BEA6C4-C553-487C-8AF8-8681729BB985}" dt="2022-11-02T16:48:00.815" v="2463" actId="1076"/>
          <ac:picMkLst>
            <pc:docMk/>
            <pc:sldMk cId="2983879045" sldId="321"/>
            <ac:picMk id="2" creationId="{4174A921-AB29-F502-DC9C-3BA0A11BDB35}"/>
          </ac:picMkLst>
        </pc:picChg>
        <pc:picChg chg="add mod modCrop">
          <ac:chgData name="Dharini, Ms. Maanasa" userId="41c8d197-f2cb-400e-864d-6abff76dee71" providerId="ADAL" clId="{76BEA6C4-C553-487C-8AF8-8681729BB985}" dt="2022-11-02T16:45:56.785" v="2459" actId="1076"/>
          <ac:picMkLst>
            <pc:docMk/>
            <pc:sldMk cId="2983879045" sldId="321"/>
            <ac:picMk id="3" creationId="{5389436F-98CC-E769-6750-81D6699E8EB8}"/>
          </ac:picMkLst>
        </pc:picChg>
        <pc:picChg chg="del">
          <ac:chgData name="Dharini, Ms. Maanasa" userId="41c8d197-f2cb-400e-864d-6abff76dee71" providerId="ADAL" clId="{76BEA6C4-C553-487C-8AF8-8681729BB985}" dt="2022-11-02T08:29:28.146" v="1096" actId="478"/>
          <ac:picMkLst>
            <pc:docMk/>
            <pc:sldMk cId="2983879045" sldId="321"/>
            <ac:picMk id="17" creationId="{F1061438-5EA4-7FD5-1296-2D28EDF211D8}"/>
          </ac:picMkLst>
        </pc:picChg>
      </pc:sldChg>
      <pc:sldChg chg="add del setBg">
        <pc:chgData name="Dharini, Ms. Maanasa" userId="41c8d197-f2cb-400e-864d-6abff76dee71" providerId="ADAL" clId="{76BEA6C4-C553-487C-8AF8-8681729BB985}" dt="2022-11-02T07:07:00.124" v="1009"/>
        <pc:sldMkLst>
          <pc:docMk/>
          <pc:sldMk cId="3421273130" sldId="321"/>
        </pc:sldMkLst>
      </pc:sldChg>
      <pc:sldChg chg="add del setBg">
        <pc:chgData name="Dharini, Ms. Maanasa" userId="41c8d197-f2cb-400e-864d-6abff76dee71" providerId="ADAL" clId="{76BEA6C4-C553-487C-8AF8-8681729BB985}" dt="2022-11-02T07:06:57.952" v="1008"/>
        <pc:sldMkLst>
          <pc:docMk/>
          <pc:sldMk cId="332154460" sldId="322"/>
        </pc:sldMkLst>
      </pc:sldChg>
      <pc:sldChg chg="modSp add mod ord">
        <pc:chgData name="Dharini, Ms. Maanasa" userId="41c8d197-f2cb-400e-864d-6abff76dee71" providerId="ADAL" clId="{76BEA6C4-C553-487C-8AF8-8681729BB985}" dt="2022-11-02T08:42:39.404" v="1183" actId="2710"/>
        <pc:sldMkLst>
          <pc:docMk/>
          <pc:sldMk cId="3991165790" sldId="322"/>
        </pc:sldMkLst>
        <pc:spChg chg="mod">
          <ac:chgData name="Dharini, Ms. Maanasa" userId="41c8d197-f2cb-400e-864d-6abff76dee71" providerId="ADAL" clId="{76BEA6C4-C553-487C-8AF8-8681729BB985}" dt="2022-11-02T08:42:39.404" v="1183" actId="2710"/>
          <ac:spMkLst>
            <pc:docMk/>
            <pc:sldMk cId="3991165790" sldId="322"/>
            <ac:spMk id="3" creationId="{259E5E2C-84CF-0BA6-B666-9E39202720A2}"/>
          </ac:spMkLst>
        </pc:spChg>
      </pc:sldChg>
      <pc:sldChg chg="modSp add mod ord">
        <pc:chgData name="Dharini, Ms. Maanasa" userId="41c8d197-f2cb-400e-864d-6abff76dee71" providerId="ADAL" clId="{76BEA6C4-C553-487C-8AF8-8681729BB985}" dt="2022-11-02T21:46:46.393" v="4145" actId="20577"/>
        <pc:sldMkLst>
          <pc:docMk/>
          <pc:sldMk cId="1358083258" sldId="323"/>
        </pc:sldMkLst>
        <pc:spChg chg="mod">
          <ac:chgData name="Dharini, Ms. Maanasa" userId="41c8d197-f2cb-400e-864d-6abff76dee71" providerId="ADAL" clId="{76BEA6C4-C553-487C-8AF8-8681729BB985}" dt="2022-11-02T21:46:46.393" v="4145" actId="20577"/>
          <ac:spMkLst>
            <pc:docMk/>
            <pc:sldMk cId="1358083258" sldId="323"/>
            <ac:spMk id="3" creationId="{259E5E2C-84CF-0BA6-B666-9E39202720A2}"/>
          </ac:spMkLst>
        </pc:spChg>
      </pc:sldChg>
      <pc:sldChg chg="add del setBg">
        <pc:chgData name="Dharini, Ms. Maanasa" userId="41c8d197-f2cb-400e-864d-6abff76dee71" providerId="ADAL" clId="{76BEA6C4-C553-487C-8AF8-8681729BB985}" dt="2022-11-02T07:06:57.287" v="1007"/>
        <pc:sldMkLst>
          <pc:docMk/>
          <pc:sldMk cId="4294949013" sldId="323"/>
        </pc:sldMkLst>
      </pc:sldChg>
      <pc:sldChg chg="modSp add mod">
        <pc:chgData name="Dharini, Ms. Maanasa" userId="41c8d197-f2cb-400e-864d-6abff76dee71" providerId="ADAL" clId="{76BEA6C4-C553-487C-8AF8-8681729BB985}" dt="2022-11-02T21:37:20.777" v="4138" actId="20577"/>
        <pc:sldMkLst>
          <pc:docMk/>
          <pc:sldMk cId="2204242069" sldId="324"/>
        </pc:sldMkLst>
        <pc:spChg chg="mod">
          <ac:chgData name="Dharini, Ms. Maanasa" userId="41c8d197-f2cb-400e-864d-6abff76dee71" providerId="ADAL" clId="{76BEA6C4-C553-487C-8AF8-8681729BB985}" dt="2022-11-02T21:37:20.777" v="4138" actId="20577"/>
          <ac:spMkLst>
            <pc:docMk/>
            <pc:sldMk cId="2204242069" sldId="324"/>
            <ac:spMk id="3" creationId="{259E5E2C-84CF-0BA6-B666-9E39202720A2}"/>
          </ac:spMkLst>
        </pc:spChg>
      </pc:sldChg>
      <pc:sldChg chg="add del setBg">
        <pc:chgData name="Dharini, Ms. Maanasa" userId="41c8d197-f2cb-400e-864d-6abff76dee71" providerId="ADAL" clId="{76BEA6C4-C553-487C-8AF8-8681729BB985}" dt="2022-11-02T07:06:56.705" v="1006"/>
        <pc:sldMkLst>
          <pc:docMk/>
          <pc:sldMk cId="4098216389" sldId="324"/>
        </pc:sldMkLst>
      </pc:sldChg>
      <pc:sldChg chg="modSp add mod">
        <pc:chgData name="Dharini, Ms. Maanasa" userId="41c8d197-f2cb-400e-864d-6abff76dee71" providerId="ADAL" clId="{76BEA6C4-C553-487C-8AF8-8681729BB985}" dt="2022-11-02T16:39:55.952" v="2452" actId="313"/>
        <pc:sldMkLst>
          <pc:docMk/>
          <pc:sldMk cId="935231232" sldId="325"/>
        </pc:sldMkLst>
        <pc:spChg chg="mod">
          <ac:chgData name="Dharini, Ms. Maanasa" userId="41c8d197-f2cb-400e-864d-6abff76dee71" providerId="ADAL" clId="{76BEA6C4-C553-487C-8AF8-8681729BB985}" dt="2022-11-02T16:39:55.952" v="2452" actId="313"/>
          <ac:spMkLst>
            <pc:docMk/>
            <pc:sldMk cId="935231232" sldId="325"/>
            <ac:spMk id="3" creationId="{259E5E2C-84CF-0BA6-B666-9E39202720A2}"/>
          </ac:spMkLst>
        </pc:spChg>
      </pc:sldChg>
      <pc:sldChg chg="add del setBg">
        <pc:chgData name="Dharini, Ms. Maanasa" userId="41c8d197-f2cb-400e-864d-6abff76dee71" providerId="ADAL" clId="{76BEA6C4-C553-487C-8AF8-8681729BB985}" dt="2022-11-02T07:06:56.469" v="1005"/>
        <pc:sldMkLst>
          <pc:docMk/>
          <pc:sldMk cId="1200343011" sldId="325"/>
        </pc:sldMkLst>
      </pc:sldChg>
      <pc:sldChg chg="addSp modSp add mod">
        <pc:chgData name="Dharini, Ms. Maanasa" userId="41c8d197-f2cb-400e-864d-6abff76dee71" providerId="ADAL" clId="{76BEA6C4-C553-487C-8AF8-8681729BB985}" dt="2022-11-17T00:26:35.170" v="4311" actId="20577"/>
        <pc:sldMkLst>
          <pc:docMk/>
          <pc:sldMk cId="1913480682" sldId="326"/>
        </pc:sldMkLst>
        <pc:spChg chg="add mod">
          <ac:chgData name="Dharini, Ms. Maanasa" userId="41c8d197-f2cb-400e-864d-6abff76dee71" providerId="ADAL" clId="{76BEA6C4-C553-487C-8AF8-8681729BB985}" dt="2022-11-17T00:26:35.170" v="4311" actId="20577"/>
          <ac:spMkLst>
            <pc:docMk/>
            <pc:sldMk cId="1913480682" sldId="326"/>
            <ac:spMk id="2" creationId="{F393622E-3B7E-7250-AB96-13199BE148F4}"/>
          </ac:spMkLst>
        </pc:spChg>
        <pc:spChg chg="mod">
          <ac:chgData name="Dharini, Ms. Maanasa" userId="41c8d197-f2cb-400e-864d-6abff76dee71" providerId="ADAL" clId="{76BEA6C4-C553-487C-8AF8-8681729BB985}" dt="2022-11-17T00:26:26.320" v="4310" actId="1076"/>
          <ac:spMkLst>
            <pc:docMk/>
            <pc:sldMk cId="1913480682" sldId="326"/>
            <ac:spMk id="3" creationId="{2420EA6F-1FBE-E12B-C90B-0EA21367B19B}"/>
          </ac:spMkLst>
        </pc:spChg>
      </pc:sldChg>
      <pc:sldChg chg="add del setBg">
        <pc:chgData name="Dharini, Ms. Maanasa" userId="41c8d197-f2cb-400e-864d-6abff76dee71" providerId="ADAL" clId="{76BEA6C4-C553-487C-8AF8-8681729BB985}" dt="2022-11-02T08:49:52.103" v="1279"/>
        <pc:sldMkLst>
          <pc:docMk/>
          <pc:sldMk cId="2397095278" sldId="326"/>
        </pc:sldMkLst>
      </pc:sldChg>
      <pc:sldChg chg="add del setBg">
        <pc:chgData name="Dharini, Ms. Maanasa" userId="41c8d197-f2cb-400e-864d-6abff76dee71" providerId="ADAL" clId="{76BEA6C4-C553-487C-8AF8-8681729BB985}" dt="2022-11-02T07:06:53.829" v="1004"/>
        <pc:sldMkLst>
          <pc:docMk/>
          <pc:sldMk cId="3542375634" sldId="326"/>
        </pc:sldMkLst>
      </pc:sldChg>
      <pc:sldChg chg="addSp modSp add del mod ord">
        <pc:chgData name="Dharini, Ms. Maanasa" userId="41c8d197-f2cb-400e-864d-6abff76dee71" providerId="ADAL" clId="{76BEA6C4-C553-487C-8AF8-8681729BB985}" dt="2022-11-02T20:40:40.787" v="3812" actId="47"/>
        <pc:sldMkLst>
          <pc:docMk/>
          <pc:sldMk cId="2877467856" sldId="327"/>
        </pc:sldMkLst>
        <pc:spChg chg="add mod">
          <ac:chgData name="Dharini, Ms. Maanasa" userId="41c8d197-f2cb-400e-864d-6abff76dee71" providerId="ADAL" clId="{76BEA6C4-C553-487C-8AF8-8681729BB985}" dt="2022-11-02T17:53:12.127" v="2839" actId="1076"/>
          <ac:spMkLst>
            <pc:docMk/>
            <pc:sldMk cId="2877467856" sldId="327"/>
            <ac:spMk id="2" creationId="{18FAF8FB-D73D-3EFF-981D-9ECFCBF854BE}"/>
          </ac:spMkLst>
        </pc:spChg>
      </pc:sldChg>
      <pc:sldChg chg="addSp delSp modSp add mod ord setBg">
        <pc:chgData name="Dharini, Ms. Maanasa" userId="41c8d197-f2cb-400e-864d-6abff76dee71" providerId="ADAL" clId="{76BEA6C4-C553-487C-8AF8-8681729BB985}" dt="2022-11-02T22:03:45.253" v="4239" actId="1076"/>
        <pc:sldMkLst>
          <pc:docMk/>
          <pc:sldMk cId="270058293" sldId="328"/>
        </pc:sldMkLst>
        <pc:spChg chg="add del mod">
          <ac:chgData name="Dharini, Ms. Maanasa" userId="41c8d197-f2cb-400e-864d-6abff76dee71" providerId="ADAL" clId="{76BEA6C4-C553-487C-8AF8-8681729BB985}" dt="2022-11-02T18:06:10.079" v="2899" actId="478"/>
          <ac:spMkLst>
            <pc:docMk/>
            <pc:sldMk cId="270058293" sldId="328"/>
            <ac:spMk id="7" creationId="{8D1FD183-9A9C-390F-7792-5F4DC69DBFE6}"/>
          </ac:spMkLst>
        </pc:spChg>
        <pc:spChg chg="add mod">
          <ac:chgData name="Dharini, Ms. Maanasa" userId="41c8d197-f2cb-400e-864d-6abff76dee71" providerId="ADAL" clId="{76BEA6C4-C553-487C-8AF8-8681729BB985}" dt="2022-11-02T18:09:49.521" v="2923" actId="1076"/>
          <ac:spMkLst>
            <pc:docMk/>
            <pc:sldMk cId="270058293" sldId="328"/>
            <ac:spMk id="9" creationId="{4E4F24A1-3552-6493-E769-B8FC6B5DC36F}"/>
          </ac:spMkLst>
        </pc:spChg>
        <pc:spChg chg="add del mod">
          <ac:chgData name="Dharini, Ms. Maanasa" userId="41c8d197-f2cb-400e-864d-6abff76dee71" providerId="ADAL" clId="{76BEA6C4-C553-487C-8AF8-8681729BB985}" dt="2022-11-02T18:12:31.834" v="2951" actId="478"/>
          <ac:spMkLst>
            <pc:docMk/>
            <pc:sldMk cId="270058293" sldId="328"/>
            <ac:spMk id="14" creationId="{197E4F14-125A-64A7-071F-908127DC74CB}"/>
          </ac:spMkLst>
        </pc:spChg>
        <pc:spChg chg="add del mod">
          <ac:chgData name="Dharini, Ms. Maanasa" userId="41c8d197-f2cb-400e-864d-6abff76dee71" providerId="ADAL" clId="{76BEA6C4-C553-487C-8AF8-8681729BB985}" dt="2022-11-02T18:13:20.900" v="2956" actId="478"/>
          <ac:spMkLst>
            <pc:docMk/>
            <pc:sldMk cId="270058293" sldId="328"/>
            <ac:spMk id="17" creationId="{40A29081-28D1-503C-2CF9-2CEAE02F4BC5}"/>
          </ac:spMkLst>
        </pc:spChg>
        <pc:graphicFrameChg chg="add del mod">
          <ac:chgData name="Dharini, Ms. Maanasa" userId="41c8d197-f2cb-400e-864d-6abff76dee71" providerId="ADAL" clId="{76BEA6C4-C553-487C-8AF8-8681729BB985}" dt="2022-11-02T18:10:41.922" v="2933"/>
          <ac:graphicFrameMkLst>
            <pc:docMk/>
            <pc:sldMk cId="270058293" sldId="328"/>
            <ac:graphicFrameMk id="10" creationId="{1CFBD5D7-CC5A-9900-5D0E-96A035ADC658}"/>
          </ac:graphicFrameMkLst>
        </pc:graphicFrameChg>
        <pc:graphicFrameChg chg="add del mod">
          <ac:chgData name="Dharini, Ms. Maanasa" userId="41c8d197-f2cb-400e-864d-6abff76dee71" providerId="ADAL" clId="{76BEA6C4-C553-487C-8AF8-8681729BB985}" dt="2022-11-02T18:10:57.505" v="2935" actId="478"/>
          <ac:graphicFrameMkLst>
            <pc:docMk/>
            <pc:sldMk cId="270058293" sldId="328"/>
            <ac:graphicFrameMk id="11" creationId="{6C2C12A6-7588-FF13-F778-37AE944098CD}"/>
          </ac:graphicFrameMkLst>
        </pc:graphicFrameChg>
        <pc:picChg chg="add mod modCrop">
          <ac:chgData name="Dharini, Ms. Maanasa" userId="41c8d197-f2cb-400e-864d-6abff76dee71" providerId="ADAL" clId="{76BEA6C4-C553-487C-8AF8-8681729BB985}" dt="2022-11-02T19:09:54.699" v="3186" actId="1076"/>
          <ac:picMkLst>
            <pc:docMk/>
            <pc:sldMk cId="270058293" sldId="328"/>
            <ac:picMk id="2" creationId="{B4EC531F-78DC-6EE0-253C-8D89EF995637}"/>
          </ac:picMkLst>
        </pc:picChg>
        <pc:picChg chg="add del mod">
          <ac:chgData name="Dharini, Ms. Maanasa" userId="41c8d197-f2cb-400e-864d-6abff76dee71" providerId="ADAL" clId="{76BEA6C4-C553-487C-8AF8-8681729BB985}" dt="2022-11-02T19:07:33.676" v="3177" actId="478"/>
          <ac:picMkLst>
            <pc:docMk/>
            <pc:sldMk cId="270058293" sldId="328"/>
            <ac:picMk id="3" creationId="{566CA055-5038-DE26-D39F-466C42CF497D}"/>
          </ac:picMkLst>
        </pc:picChg>
        <pc:picChg chg="add mod modCrop">
          <ac:chgData name="Dharini, Ms. Maanasa" userId="41c8d197-f2cb-400e-864d-6abff76dee71" providerId="ADAL" clId="{76BEA6C4-C553-487C-8AF8-8681729BB985}" dt="2022-11-02T22:03:45.253" v="4239" actId="1076"/>
          <ac:picMkLst>
            <pc:docMk/>
            <pc:sldMk cId="270058293" sldId="328"/>
            <ac:picMk id="4" creationId="{4974F780-08B0-8B74-41AB-4440EF31D509}"/>
          </ac:picMkLst>
        </pc:picChg>
        <pc:picChg chg="add del mod">
          <ac:chgData name="Dharini, Ms. Maanasa" userId="41c8d197-f2cb-400e-864d-6abff76dee71" providerId="ADAL" clId="{76BEA6C4-C553-487C-8AF8-8681729BB985}" dt="2022-11-02T19:06:39.408" v="3175" actId="478"/>
          <ac:picMkLst>
            <pc:docMk/>
            <pc:sldMk cId="270058293" sldId="328"/>
            <ac:picMk id="5" creationId="{E44DCD1C-4DF5-E95C-D01A-A958CF741406}"/>
          </ac:picMkLst>
        </pc:picChg>
        <pc:picChg chg="add mod">
          <ac:chgData name="Dharini, Ms. Maanasa" userId="41c8d197-f2cb-400e-864d-6abff76dee71" providerId="ADAL" clId="{76BEA6C4-C553-487C-8AF8-8681729BB985}" dt="2022-11-02T19:10:42.786" v="3199" actId="688"/>
          <ac:picMkLst>
            <pc:docMk/>
            <pc:sldMk cId="270058293" sldId="328"/>
            <ac:picMk id="6" creationId="{A2911A27-DB47-F38B-8530-030CD15A30B6}"/>
          </ac:picMkLst>
        </pc:picChg>
        <pc:picChg chg="add mod">
          <ac:chgData name="Dharini, Ms. Maanasa" userId="41c8d197-f2cb-400e-864d-6abff76dee71" providerId="ADAL" clId="{76BEA6C4-C553-487C-8AF8-8681729BB985}" dt="2022-11-02T18:11:59.040" v="2945" actId="1076"/>
          <ac:picMkLst>
            <pc:docMk/>
            <pc:sldMk cId="270058293" sldId="328"/>
            <ac:picMk id="13" creationId="{79CB8646-9D9B-748F-3BE5-F5493FB6AC3B}"/>
          </ac:picMkLst>
        </pc:picChg>
        <pc:picChg chg="add mod">
          <ac:chgData name="Dharini, Ms. Maanasa" userId="41c8d197-f2cb-400e-864d-6abff76dee71" providerId="ADAL" clId="{76BEA6C4-C553-487C-8AF8-8681729BB985}" dt="2022-11-02T19:10:18.229" v="3193" actId="1076"/>
          <ac:picMkLst>
            <pc:docMk/>
            <pc:sldMk cId="270058293" sldId="328"/>
            <ac:picMk id="16" creationId="{FA52A11E-2416-3573-5E5E-0799F847A9EE}"/>
          </ac:picMkLst>
        </pc:picChg>
        <pc:picChg chg="add mod modCrop">
          <ac:chgData name="Dharini, Ms. Maanasa" userId="41c8d197-f2cb-400e-864d-6abff76dee71" providerId="ADAL" clId="{76BEA6C4-C553-487C-8AF8-8681729BB985}" dt="2022-11-02T18:28:24.410" v="3005" actId="1076"/>
          <ac:picMkLst>
            <pc:docMk/>
            <pc:sldMk cId="270058293" sldId="328"/>
            <ac:picMk id="19" creationId="{795513D4-BE56-0BB8-4897-89196B951FAE}"/>
          </ac:picMkLst>
        </pc:picChg>
        <pc:picChg chg="add mod modCrop">
          <ac:chgData name="Dharini, Ms. Maanasa" userId="41c8d197-f2cb-400e-864d-6abff76dee71" providerId="ADAL" clId="{76BEA6C4-C553-487C-8AF8-8681729BB985}" dt="2022-11-02T18:28:27.762" v="3006" actId="1076"/>
          <ac:picMkLst>
            <pc:docMk/>
            <pc:sldMk cId="270058293" sldId="328"/>
            <ac:picMk id="21" creationId="{D5EB18FD-F155-F669-5233-55A8A8906260}"/>
          </ac:picMkLst>
        </pc:picChg>
        <pc:picChg chg="add mod">
          <ac:chgData name="Dharini, Ms. Maanasa" userId="41c8d197-f2cb-400e-864d-6abff76dee71" providerId="ADAL" clId="{76BEA6C4-C553-487C-8AF8-8681729BB985}" dt="2022-11-02T19:06:41.978" v="3176" actId="1076"/>
          <ac:picMkLst>
            <pc:docMk/>
            <pc:sldMk cId="270058293" sldId="328"/>
            <ac:picMk id="23" creationId="{04F4A15D-759F-63D0-3432-620EA330901A}"/>
          </ac:picMkLst>
        </pc:picChg>
        <pc:picChg chg="add mod modCrop">
          <ac:chgData name="Dharini, Ms. Maanasa" userId="41c8d197-f2cb-400e-864d-6abff76dee71" providerId="ADAL" clId="{76BEA6C4-C553-487C-8AF8-8681729BB985}" dt="2022-11-02T19:10:24.590" v="3195" actId="1076"/>
          <ac:picMkLst>
            <pc:docMk/>
            <pc:sldMk cId="270058293" sldId="328"/>
            <ac:picMk id="25" creationId="{A9B8F432-6114-D3F5-2AEA-5548FCA0782D}"/>
          </ac:picMkLst>
        </pc:picChg>
      </pc:sldChg>
      <pc:sldChg chg="addSp delSp modSp add mod setBg modClrScheme chgLayout">
        <pc:chgData name="Dharini, Ms. Maanasa" userId="41c8d197-f2cb-400e-864d-6abff76dee71" providerId="ADAL" clId="{76BEA6C4-C553-487C-8AF8-8681729BB985}" dt="2022-12-01T00:58:14.437" v="5489" actId="1076"/>
        <pc:sldMkLst>
          <pc:docMk/>
          <pc:sldMk cId="1689381970" sldId="329"/>
        </pc:sldMkLst>
        <pc:spChg chg="add mod">
          <ac:chgData name="Dharini, Ms. Maanasa" userId="41c8d197-f2cb-400e-864d-6abff76dee71" providerId="ADAL" clId="{76BEA6C4-C553-487C-8AF8-8681729BB985}" dt="2022-11-02T18:32:06.009" v="3028" actId="1582"/>
          <ac:spMkLst>
            <pc:docMk/>
            <pc:sldMk cId="1689381970" sldId="329"/>
            <ac:spMk id="5" creationId="{9D8DC4F2-773C-0958-36C5-80F23964ABA3}"/>
          </ac:spMkLst>
        </pc:spChg>
        <pc:picChg chg="add mod">
          <ac:chgData name="Dharini, Ms. Maanasa" userId="41c8d197-f2cb-400e-864d-6abff76dee71" providerId="ADAL" clId="{76BEA6C4-C553-487C-8AF8-8681729BB985}" dt="2022-11-02T18:32:10.883" v="3029" actId="1076"/>
          <ac:picMkLst>
            <pc:docMk/>
            <pc:sldMk cId="1689381970" sldId="329"/>
            <ac:picMk id="2" creationId="{3B004CF6-BE73-E761-D8AC-810BDEBCA2B8}"/>
          </ac:picMkLst>
        </pc:picChg>
        <pc:picChg chg="add del mod">
          <ac:chgData name="Dharini, Ms. Maanasa" userId="41c8d197-f2cb-400e-864d-6abff76dee71" providerId="ADAL" clId="{76BEA6C4-C553-487C-8AF8-8681729BB985}" dt="2022-11-02T18:31:38.472" v="3023" actId="478"/>
          <ac:picMkLst>
            <pc:docMk/>
            <pc:sldMk cId="1689381970" sldId="329"/>
            <ac:picMk id="3" creationId="{464D1185-EB24-34D1-393D-EFA301D9A948}"/>
          </ac:picMkLst>
        </pc:picChg>
        <pc:picChg chg="mod">
          <ac:chgData name="Dharini, Ms. Maanasa" userId="41c8d197-f2cb-400e-864d-6abff76dee71" providerId="ADAL" clId="{76BEA6C4-C553-487C-8AF8-8681729BB985}" dt="2022-12-01T00:58:14.437" v="5489" actId="1076"/>
          <ac:picMkLst>
            <pc:docMk/>
            <pc:sldMk cId="1689381970" sldId="329"/>
            <ac:picMk id="3" creationId="{FE4F521E-FDE2-2534-76FE-43DF6360FE9F}"/>
          </ac:picMkLst>
        </pc:picChg>
      </pc:sldChg>
      <pc:sldChg chg="addSp delSp modSp add del mod setBg modClrScheme chgLayout">
        <pc:chgData name="Dharini, Ms. Maanasa" userId="41c8d197-f2cb-400e-864d-6abff76dee71" providerId="ADAL" clId="{76BEA6C4-C553-487C-8AF8-8681729BB985}" dt="2022-11-02T18:48:05.740" v="3066" actId="47"/>
        <pc:sldMkLst>
          <pc:docMk/>
          <pc:sldMk cId="1686310997" sldId="330"/>
        </pc:sldMkLst>
        <pc:spChg chg="add mod">
          <ac:chgData name="Dharini, Ms. Maanasa" userId="41c8d197-f2cb-400e-864d-6abff76dee71" providerId="ADAL" clId="{76BEA6C4-C553-487C-8AF8-8681729BB985}" dt="2022-11-02T18:44:13.284" v="3038" actId="1076"/>
          <ac:spMkLst>
            <pc:docMk/>
            <pc:sldMk cId="1686310997" sldId="330"/>
            <ac:spMk id="2" creationId="{FFEEC547-2064-1F62-2CC5-AFB747AFF39F}"/>
          </ac:spMkLst>
        </pc:spChg>
        <pc:spChg chg="add del mod ord">
          <ac:chgData name="Dharini, Ms. Maanasa" userId="41c8d197-f2cb-400e-864d-6abff76dee71" providerId="ADAL" clId="{76BEA6C4-C553-487C-8AF8-8681729BB985}" dt="2022-11-02T18:46:29.815" v="3053" actId="700"/>
          <ac:spMkLst>
            <pc:docMk/>
            <pc:sldMk cId="1686310997" sldId="330"/>
            <ac:spMk id="5" creationId="{A7E688E6-3735-6ABF-B0DA-547675BD2E6A}"/>
          </ac:spMkLst>
        </pc:spChg>
        <pc:spChg chg="add del mod ord">
          <ac:chgData name="Dharini, Ms. Maanasa" userId="41c8d197-f2cb-400e-864d-6abff76dee71" providerId="ADAL" clId="{76BEA6C4-C553-487C-8AF8-8681729BB985}" dt="2022-11-02T18:46:29.815" v="3053" actId="700"/>
          <ac:spMkLst>
            <pc:docMk/>
            <pc:sldMk cId="1686310997" sldId="330"/>
            <ac:spMk id="6" creationId="{B08A313B-3DEC-4723-5BAF-D7CD184E99B8}"/>
          </ac:spMkLst>
        </pc:spChg>
        <pc:spChg chg="add del mod ord">
          <ac:chgData name="Dharini, Ms. Maanasa" userId="41c8d197-f2cb-400e-864d-6abff76dee71" providerId="ADAL" clId="{76BEA6C4-C553-487C-8AF8-8681729BB985}" dt="2022-11-02T18:46:29.815" v="3053" actId="700"/>
          <ac:spMkLst>
            <pc:docMk/>
            <pc:sldMk cId="1686310997" sldId="330"/>
            <ac:spMk id="7" creationId="{6F4BD699-A38E-9E24-3B7C-FFA4BE7C8AFB}"/>
          </ac:spMkLst>
        </pc:spChg>
        <pc:spChg chg="add del mod ord">
          <ac:chgData name="Dharini, Ms. Maanasa" userId="41c8d197-f2cb-400e-864d-6abff76dee71" providerId="ADAL" clId="{76BEA6C4-C553-487C-8AF8-8681729BB985}" dt="2022-11-02T18:46:29.815" v="3053" actId="700"/>
          <ac:spMkLst>
            <pc:docMk/>
            <pc:sldMk cId="1686310997" sldId="330"/>
            <ac:spMk id="8" creationId="{A68950D1-F6B1-28C8-4389-93C32A5A156D}"/>
          </ac:spMkLst>
        </pc:spChg>
        <pc:picChg chg="add mod">
          <ac:chgData name="Dharini, Ms. Maanasa" userId="41c8d197-f2cb-400e-864d-6abff76dee71" providerId="ADAL" clId="{76BEA6C4-C553-487C-8AF8-8681729BB985}" dt="2022-11-02T18:46:02.063" v="3051" actId="1076"/>
          <ac:picMkLst>
            <pc:docMk/>
            <pc:sldMk cId="1686310997" sldId="330"/>
            <ac:picMk id="4" creationId="{A0ABA6AB-0EF6-6B31-F379-37ECBECA2CF7}"/>
          </ac:picMkLst>
        </pc:picChg>
      </pc:sldChg>
      <pc:sldChg chg="addSp delSp modSp add mod ord setBg modClrScheme chgLayout">
        <pc:chgData name="Dharini, Ms. Maanasa" userId="41c8d197-f2cb-400e-864d-6abff76dee71" providerId="ADAL" clId="{76BEA6C4-C553-487C-8AF8-8681729BB985}" dt="2022-12-01T00:56:31.351" v="5479" actId="20577"/>
        <pc:sldMkLst>
          <pc:docMk/>
          <pc:sldMk cId="2897203863" sldId="331"/>
        </pc:sldMkLst>
        <pc:spChg chg="del">
          <ac:chgData name="Dharini, Ms. Maanasa" userId="41c8d197-f2cb-400e-864d-6abff76dee71" providerId="ADAL" clId="{76BEA6C4-C553-487C-8AF8-8681729BB985}" dt="2022-11-02T15:17:39.939" v="1606" actId="478"/>
          <ac:spMkLst>
            <pc:docMk/>
            <pc:sldMk cId="2897203863" sldId="331"/>
            <ac:spMk id="3" creationId="{05005DA3-4854-4E8B-A4A6-957C02FEB0F9}"/>
          </ac:spMkLst>
        </pc:spChg>
        <pc:spChg chg="add del mod">
          <ac:chgData name="Dharini, Ms. Maanasa" userId="41c8d197-f2cb-400e-864d-6abff76dee71" providerId="ADAL" clId="{76BEA6C4-C553-487C-8AF8-8681729BB985}" dt="2022-11-17T00:22:43.327" v="4261" actId="478"/>
          <ac:spMkLst>
            <pc:docMk/>
            <pc:sldMk cId="2897203863" sldId="331"/>
            <ac:spMk id="3" creationId="{82C7C487-321F-6F4D-39B6-698382CD106C}"/>
          </ac:spMkLst>
        </pc:spChg>
        <pc:spChg chg="del">
          <ac:chgData name="Dharini, Ms. Maanasa" userId="41c8d197-f2cb-400e-864d-6abff76dee71" providerId="ADAL" clId="{76BEA6C4-C553-487C-8AF8-8681729BB985}" dt="2022-11-02T15:17:39.939" v="1606" actId="478"/>
          <ac:spMkLst>
            <pc:docMk/>
            <pc:sldMk cId="2897203863" sldId="331"/>
            <ac:spMk id="4" creationId="{95DD81F6-5149-4419-A3AA-B1E3BE822B8A}"/>
          </ac:spMkLst>
        </pc:spChg>
        <pc:spChg chg="del">
          <ac:chgData name="Dharini, Ms. Maanasa" userId="41c8d197-f2cb-400e-864d-6abff76dee71" providerId="ADAL" clId="{76BEA6C4-C553-487C-8AF8-8681729BB985}" dt="2022-11-02T15:17:39.939" v="1606" actId="478"/>
          <ac:spMkLst>
            <pc:docMk/>
            <pc:sldMk cId="2897203863" sldId="331"/>
            <ac:spMk id="5" creationId="{FDB445F3-9517-4EFE-9147-CEE3B0EB6E79}"/>
          </ac:spMkLst>
        </pc:spChg>
        <pc:spChg chg="add del mod">
          <ac:chgData name="Dharini, Ms. Maanasa" userId="41c8d197-f2cb-400e-864d-6abff76dee71" providerId="ADAL" clId="{76BEA6C4-C553-487C-8AF8-8681729BB985}" dt="2022-11-17T00:23:38.329" v="4275" actId="1076"/>
          <ac:spMkLst>
            <pc:docMk/>
            <pc:sldMk cId="2897203863" sldId="331"/>
            <ac:spMk id="7" creationId="{720981EF-B180-F830-1603-FF3B93A3010E}"/>
          </ac:spMkLst>
        </pc:spChg>
        <pc:spChg chg="add del mod">
          <ac:chgData name="Dharini, Ms. Maanasa" userId="41c8d197-f2cb-400e-864d-6abff76dee71" providerId="ADAL" clId="{76BEA6C4-C553-487C-8AF8-8681729BB985}" dt="2022-11-17T00:23:33.288" v="4274" actId="1076"/>
          <ac:spMkLst>
            <pc:docMk/>
            <pc:sldMk cId="2897203863" sldId="331"/>
            <ac:spMk id="10" creationId="{ED53E6A8-CADA-30F4-B465-65D95A2CC02D}"/>
          </ac:spMkLst>
        </pc:spChg>
        <pc:spChg chg="del">
          <ac:chgData name="Dharini, Ms. Maanasa" userId="41c8d197-f2cb-400e-864d-6abff76dee71" providerId="ADAL" clId="{76BEA6C4-C553-487C-8AF8-8681729BB985}" dt="2022-11-02T15:17:39.939" v="1606" actId="478"/>
          <ac:spMkLst>
            <pc:docMk/>
            <pc:sldMk cId="2897203863" sldId="331"/>
            <ac:spMk id="11" creationId="{FF3F220D-927F-4B7C-A500-DB06031480E1}"/>
          </ac:spMkLst>
        </pc:spChg>
        <pc:spChg chg="del">
          <ac:chgData name="Dharini, Ms. Maanasa" userId="41c8d197-f2cb-400e-864d-6abff76dee71" providerId="ADAL" clId="{76BEA6C4-C553-487C-8AF8-8681729BB985}" dt="2022-11-02T15:17:39.939" v="1606" actId="478"/>
          <ac:spMkLst>
            <pc:docMk/>
            <pc:sldMk cId="2897203863" sldId="331"/>
            <ac:spMk id="12" creationId="{79CF9814-FBB9-4B07-A6FC-F4816BAFD5E7}"/>
          </ac:spMkLst>
        </pc:spChg>
        <pc:spChg chg="add del mod">
          <ac:chgData name="Dharini, Ms. Maanasa" userId="41c8d197-f2cb-400e-864d-6abff76dee71" providerId="ADAL" clId="{76BEA6C4-C553-487C-8AF8-8681729BB985}" dt="2022-11-02T15:19:48.523" v="1608"/>
          <ac:spMkLst>
            <pc:docMk/>
            <pc:sldMk cId="2897203863" sldId="331"/>
            <ac:spMk id="14" creationId="{5F80CF0F-45D6-4C4E-D294-8022977E7D1C}"/>
          </ac:spMkLst>
        </pc:spChg>
        <pc:spChg chg="del">
          <ac:chgData name="Dharini, Ms. Maanasa" userId="41c8d197-f2cb-400e-864d-6abff76dee71" providerId="ADAL" clId="{76BEA6C4-C553-487C-8AF8-8681729BB985}" dt="2022-11-02T15:17:39.939" v="1606" actId="478"/>
          <ac:spMkLst>
            <pc:docMk/>
            <pc:sldMk cId="2897203863" sldId="331"/>
            <ac:spMk id="15" creationId="{B7983614-C8F0-40F3-A0C5-5F588325A8C7}"/>
          </ac:spMkLst>
        </pc:spChg>
        <pc:spChg chg="add del mod">
          <ac:chgData name="Dharini, Ms. Maanasa" userId="41c8d197-f2cb-400e-864d-6abff76dee71" providerId="ADAL" clId="{76BEA6C4-C553-487C-8AF8-8681729BB985}" dt="2022-11-02T15:17:48.708" v="1607" actId="478"/>
          <ac:spMkLst>
            <pc:docMk/>
            <pc:sldMk cId="2897203863" sldId="331"/>
            <ac:spMk id="17" creationId="{277437DE-C909-F2B2-94C0-4BF5E2DC4AF0}"/>
          </ac:spMkLst>
        </pc:spChg>
        <pc:graphicFrameChg chg="mod modGraphic">
          <ac:chgData name="Dharini, Ms. Maanasa" userId="41c8d197-f2cb-400e-864d-6abff76dee71" providerId="ADAL" clId="{76BEA6C4-C553-487C-8AF8-8681729BB985}" dt="2022-12-01T00:56:31.351" v="5479" actId="20577"/>
          <ac:graphicFrameMkLst>
            <pc:docMk/>
            <pc:sldMk cId="2897203863" sldId="331"/>
            <ac:graphicFrameMk id="3" creationId="{2E99CA7A-B390-4E9B-F155-E42CC7633F94}"/>
          </ac:graphicFrameMkLst>
        </pc:graphicFrameChg>
        <pc:picChg chg="del">
          <ac:chgData name="Dharini, Ms. Maanasa" userId="41c8d197-f2cb-400e-864d-6abff76dee71" providerId="ADAL" clId="{76BEA6C4-C553-487C-8AF8-8681729BB985}" dt="2022-11-02T15:17:39.939" v="1606" actId="478"/>
          <ac:picMkLst>
            <pc:docMk/>
            <pc:sldMk cId="2897203863" sldId="331"/>
            <ac:picMk id="9" creationId="{B1FA7CA3-31C3-4909-8F30-8FFC7F515C50}"/>
          </ac:picMkLst>
        </pc:picChg>
        <pc:picChg chg="add del mod modCrop">
          <ac:chgData name="Dharini, Ms. Maanasa" userId="41c8d197-f2cb-400e-864d-6abff76dee71" providerId="ADAL" clId="{76BEA6C4-C553-487C-8AF8-8681729BB985}" dt="2022-11-17T00:22:39.595" v="4260" actId="478"/>
          <ac:picMkLst>
            <pc:docMk/>
            <pc:sldMk cId="2897203863" sldId="331"/>
            <ac:picMk id="19" creationId="{62A2301A-36E0-A466-DDC2-A3D87C0F0495}"/>
          </ac:picMkLst>
        </pc:picChg>
        <pc:cxnChg chg="del">
          <ac:chgData name="Dharini, Ms. Maanasa" userId="41c8d197-f2cb-400e-864d-6abff76dee71" providerId="ADAL" clId="{76BEA6C4-C553-487C-8AF8-8681729BB985}" dt="2022-11-02T15:17:39.939" v="1606" actId="478"/>
          <ac:cxnSpMkLst>
            <pc:docMk/>
            <pc:sldMk cId="2897203863" sldId="331"/>
            <ac:cxnSpMk id="2" creationId="{6037A493-2155-4C68-89F5-005884779CFF}"/>
          </ac:cxnSpMkLst>
        </pc:cxnChg>
      </pc:sldChg>
      <pc:sldChg chg="addSp delSp modSp add mod setBg modClrScheme chgLayout">
        <pc:chgData name="Dharini, Ms. Maanasa" userId="41c8d197-f2cb-400e-864d-6abff76dee71" providerId="ADAL" clId="{76BEA6C4-C553-487C-8AF8-8681729BB985}" dt="2022-11-02T19:16:05.782" v="3220" actId="1076"/>
        <pc:sldMkLst>
          <pc:docMk/>
          <pc:sldMk cId="3346691479" sldId="332"/>
        </pc:sldMkLst>
        <pc:spChg chg="add del mod">
          <ac:chgData name="Dharini, Ms. Maanasa" userId="41c8d197-f2cb-400e-864d-6abff76dee71" providerId="ADAL" clId="{76BEA6C4-C553-487C-8AF8-8681729BB985}" dt="2022-11-02T15:40:25.794" v="1699" actId="478"/>
          <ac:spMkLst>
            <pc:docMk/>
            <pc:sldMk cId="3346691479" sldId="332"/>
            <ac:spMk id="3" creationId="{5ECE10C0-7669-720E-20E8-C68AAE382692}"/>
          </ac:spMkLst>
        </pc:spChg>
        <pc:spChg chg="add del mod">
          <ac:chgData name="Dharini, Ms. Maanasa" userId="41c8d197-f2cb-400e-864d-6abff76dee71" providerId="ADAL" clId="{76BEA6C4-C553-487C-8AF8-8681729BB985}" dt="2022-11-02T15:40:25.794" v="1699" actId="478"/>
          <ac:spMkLst>
            <pc:docMk/>
            <pc:sldMk cId="3346691479" sldId="332"/>
            <ac:spMk id="5" creationId="{0370A3DF-F1FB-6933-1BF7-A5D2E4D13E86}"/>
          </ac:spMkLst>
        </pc:spChg>
        <pc:spChg chg="del">
          <ac:chgData name="Dharini, Ms. Maanasa" userId="41c8d197-f2cb-400e-864d-6abff76dee71" providerId="ADAL" clId="{76BEA6C4-C553-487C-8AF8-8681729BB985}" dt="2022-11-02T15:40:21.033" v="1698" actId="478"/>
          <ac:spMkLst>
            <pc:docMk/>
            <pc:sldMk cId="3346691479" sldId="332"/>
            <ac:spMk id="6" creationId="{03DAD38E-4DCE-D5DC-44EE-A97783C0D78D}"/>
          </ac:spMkLst>
        </pc:spChg>
        <pc:spChg chg="add del mod">
          <ac:chgData name="Dharini, Ms. Maanasa" userId="41c8d197-f2cb-400e-864d-6abff76dee71" providerId="ADAL" clId="{76BEA6C4-C553-487C-8AF8-8681729BB985}" dt="2022-11-02T15:40:32.479" v="1700" actId="478"/>
          <ac:spMkLst>
            <pc:docMk/>
            <pc:sldMk cId="3346691479" sldId="332"/>
            <ac:spMk id="8" creationId="{B4F025F4-2DD4-482E-01E0-A2213FEC9A11}"/>
          </ac:spMkLst>
        </pc:spChg>
        <pc:spChg chg="add del mod">
          <ac:chgData name="Dharini, Ms. Maanasa" userId="41c8d197-f2cb-400e-864d-6abff76dee71" providerId="ADAL" clId="{76BEA6C4-C553-487C-8AF8-8681729BB985}" dt="2022-11-02T15:40:32.479" v="1700" actId="478"/>
          <ac:spMkLst>
            <pc:docMk/>
            <pc:sldMk cId="3346691479" sldId="332"/>
            <ac:spMk id="11" creationId="{9AAD4A15-5094-2D24-A3AC-16F784FDFDA7}"/>
          </ac:spMkLst>
        </pc:spChg>
        <pc:spChg chg="add del mod">
          <ac:chgData name="Dharini, Ms. Maanasa" userId="41c8d197-f2cb-400e-864d-6abff76dee71" providerId="ADAL" clId="{76BEA6C4-C553-487C-8AF8-8681729BB985}" dt="2022-11-02T15:40:32.479" v="1700" actId="478"/>
          <ac:spMkLst>
            <pc:docMk/>
            <pc:sldMk cId="3346691479" sldId="332"/>
            <ac:spMk id="13" creationId="{12B4DD8D-8BA5-F33F-5BDE-F2CB1FDDD093}"/>
          </ac:spMkLst>
        </pc:spChg>
        <pc:spChg chg="add del mod">
          <ac:chgData name="Dharini, Ms. Maanasa" userId="41c8d197-f2cb-400e-864d-6abff76dee71" providerId="ADAL" clId="{76BEA6C4-C553-487C-8AF8-8681729BB985}" dt="2022-11-02T15:40:32.479" v="1700" actId="478"/>
          <ac:spMkLst>
            <pc:docMk/>
            <pc:sldMk cId="3346691479" sldId="332"/>
            <ac:spMk id="15" creationId="{7DD41306-3818-E619-375A-0288CC1901D5}"/>
          </ac:spMkLst>
        </pc:spChg>
        <pc:spChg chg="add del mod">
          <ac:chgData name="Dharini, Ms. Maanasa" userId="41c8d197-f2cb-400e-864d-6abff76dee71" providerId="ADAL" clId="{76BEA6C4-C553-487C-8AF8-8681729BB985}" dt="2022-11-02T15:40:32.479" v="1700" actId="478"/>
          <ac:spMkLst>
            <pc:docMk/>
            <pc:sldMk cId="3346691479" sldId="332"/>
            <ac:spMk id="17" creationId="{816C301C-86C6-54A0-C60B-DDE33BB88D87}"/>
          </ac:spMkLst>
        </pc:spChg>
        <pc:spChg chg="add del mod">
          <ac:chgData name="Dharini, Ms. Maanasa" userId="41c8d197-f2cb-400e-864d-6abff76dee71" providerId="ADAL" clId="{76BEA6C4-C553-487C-8AF8-8681729BB985}" dt="2022-11-02T15:40:32.479" v="1700" actId="478"/>
          <ac:spMkLst>
            <pc:docMk/>
            <pc:sldMk cId="3346691479" sldId="332"/>
            <ac:spMk id="19" creationId="{8C8995AF-09E9-01C1-B625-C933A03F286F}"/>
          </ac:spMkLst>
        </pc:spChg>
        <pc:spChg chg="mod ord">
          <ac:chgData name="Dharini, Ms. Maanasa" userId="41c8d197-f2cb-400e-864d-6abff76dee71" providerId="ADAL" clId="{76BEA6C4-C553-487C-8AF8-8681729BB985}" dt="2022-11-02T19:15:33.582" v="3214" actId="1076"/>
          <ac:spMkLst>
            <pc:docMk/>
            <pc:sldMk cId="3346691479" sldId="332"/>
            <ac:spMk id="20" creationId="{E42B77E8-86D2-4C4A-92F3-FA50CA29AA64}"/>
          </ac:spMkLst>
        </pc:spChg>
        <pc:spChg chg="add del mod">
          <ac:chgData name="Dharini, Ms. Maanasa" userId="41c8d197-f2cb-400e-864d-6abff76dee71" providerId="ADAL" clId="{76BEA6C4-C553-487C-8AF8-8681729BB985}" dt="2022-11-02T15:40:38.536" v="1703" actId="478"/>
          <ac:spMkLst>
            <pc:docMk/>
            <pc:sldMk cId="3346691479" sldId="332"/>
            <ac:spMk id="22" creationId="{D3288ABE-C970-8B22-4799-435DAD64DDE5}"/>
          </ac:spMkLst>
        </pc:spChg>
        <pc:spChg chg="add del mod">
          <ac:chgData name="Dharini, Ms. Maanasa" userId="41c8d197-f2cb-400e-864d-6abff76dee71" providerId="ADAL" clId="{76BEA6C4-C553-487C-8AF8-8681729BB985}" dt="2022-11-02T15:45:46.626" v="1734" actId="478"/>
          <ac:spMkLst>
            <pc:docMk/>
            <pc:sldMk cId="3346691479" sldId="332"/>
            <ac:spMk id="24" creationId="{59C99E93-DE10-5B7D-D2D2-8B6369DAC647}"/>
          </ac:spMkLst>
        </pc:spChg>
        <pc:spChg chg="add del mod">
          <ac:chgData name="Dharini, Ms. Maanasa" userId="41c8d197-f2cb-400e-864d-6abff76dee71" providerId="ADAL" clId="{76BEA6C4-C553-487C-8AF8-8681729BB985}" dt="2022-11-02T15:44:27.364" v="1715" actId="26606"/>
          <ac:spMkLst>
            <pc:docMk/>
            <pc:sldMk cId="3346691479" sldId="332"/>
            <ac:spMk id="31" creationId="{223355E8-D257-B304-F644-58EEB9813C20}"/>
          </ac:spMkLst>
        </pc:spChg>
        <pc:spChg chg="add del mod">
          <ac:chgData name="Dharini, Ms. Maanasa" userId="41c8d197-f2cb-400e-864d-6abff76dee71" providerId="ADAL" clId="{76BEA6C4-C553-487C-8AF8-8681729BB985}" dt="2022-11-02T15:44:27.364" v="1715" actId="26606"/>
          <ac:spMkLst>
            <pc:docMk/>
            <pc:sldMk cId="3346691479" sldId="332"/>
            <ac:spMk id="33" creationId="{43D9803C-8206-3F84-193A-85D767308C81}"/>
          </ac:spMkLst>
        </pc:spChg>
        <pc:spChg chg="del">
          <ac:chgData name="Dharini, Ms. Maanasa" userId="41c8d197-f2cb-400e-864d-6abff76dee71" providerId="ADAL" clId="{76BEA6C4-C553-487C-8AF8-8681729BB985}" dt="2022-11-02T15:40:50.783" v="1704" actId="478"/>
          <ac:spMkLst>
            <pc:docMk/>
            <pc:sldMk cId="3346691479" sldId="332"/>
            <ac:spMk id="35" creationId="{D10A0082-9996-56CD-4A05-2C400A6F57C2}"/>
          </ac:spMkLst>
        </pc:spChg>
        <pc:spChg chg="del">
          <ac:chgData name="Dharini, Ms. Maanasa" userId="41c8d197-f2cb-400e-864d-6abff76dee71" providerId="ADAL" clId="{76BEA6C4-C553-487C-8AF8-8681729BB985}" dt="2022-11-02T15:40:25.794" v="1699" actId="478"/>
          <ac:spMkLst>
            <pc:docMk/>
            <pc:sldMk cId="3346691479" sldId="332"/>
            <ac:spMk id="38" creationId="{2C543B95-CC2A-43AF-8E80-69D99489FB48}"/>
          </ac:spMkLst>
        </pc:spChg>
        <pc:spChg chg="del">
          <ac:chgData name="Dharini, Ms. Maanasa" userId="41c8d197-f2cb-400e-864d-6abff76dee71" providerId="ADAL" clId="{76BEA6C4-C553-487C-8AF8-8681729BB985}" dt="2022-11-02T15:40:25.794" v="1699" actId="478"/>
          <ac:spMkLst>
            <pc:docMk/>
            <pc:sldMk cId="3346691479" sldId="332"/>
            <ac:spMk id="39" creationId="{BF343B15-3257-4407-B434-31E6EC4A2345}"/>
          </ac:spMkLst>
        </pc:spChg>
        <pc:spChg chg="del">
          <ac:chgData name="Dharini, Ms. Maanasa" userId="41c8d197-f2cb-400e-864d-6abff76dee71" providerId="ADAL" clId="{76BEA6C4-C553-487C-8AF8-8681729BB985}" dt="2022-11-02T15:40:25.794" v="1699" actId="478"/>
          <ac:spMkLst>
            <pc:docMk/>
            <pc:sldMk cId="3346691479" sldId="332"/>
            <ac:spMk id="43" creationId="{A9C39F70-1E74-46B7-8760-8ECC824DF6E6}"/>
          </ac:spMkLst>
        </pc:spChg>
        <pc:spChg chg="del">
          <ac:chgData name="Dharini, Ms. Maanasa" userId="41c8d197-f2cb-400e-864d-6abff76dee71" providerId="ADAL" clId="{76BEA6C4-C553-487C-8AF8-8681729BB985}" dt="2022-11-02T15:40:25.794" v="1699" actId="478"/>
          <ac:spMkLst>
            <pc:docMk/>
            <pc:sldMk cId="3346691479" sldId="332"/>
            <ac:spMk id="44" creationId="{9634001A-D9D3-4692-AE2E-FE9492A7AAA3}"/>
          </ac:spMkLst>
        </pc:spChg>
        <pc:spChg chg="del">
          <ac:chgData name="Dharini, Ms. Maanasa" userId="41c8d197-f2cb-400e-864d-6abff76dee71" providerId="ADAL" clId="{76BEA6C4-C553-487C-8AF8-8681729BB985}" dt="2022-11-02T15:40:21.033" v="1698" actId="478"/>
          <ac:spMkLst>
            <pc:docMk/>
            <pc:sldMk cId="3346691479" sldId="332"/>
            <ac:spMk id="45" creationId="{66064C23-F139-481C-9260-C19ED014FCEC}"/>
          </ac:spMkLst>
        </pc:spChg>
        <pc:spChg chg="del">
          <ac:chgData name="Dharini, Ms. Maanasa" userId="41c8d197-f2cb-400e-864d-6abff76dee71" providerId="ADAL" clId="{76BEA6C4-C553-487C-8AF8-8681729BB985}" dt="2022-11-02T15:40:25.794" v="1699" actId="478"/>
          <ac:spMkLst>
            <pc:docMk/>
            <pc:sldMk cId="3346691479" sldId="332"/>
            <ac:spMk id="46" creationId="{E48ADAD9-E74B-4C48-9036-93E316E3102A}"/>
          </ac:spMkLst>
        </pc:spChg>
        <pc:spChg chg="del">
          <ac:chgData name="Dharini, Ms. Maanasa" userId="41c8d197-f2cb-400e-864d-6abff76dee71" providerId="ADAL" clId="{76BEA6C4-C553-487C-8AF8-8681729BB985}" dt="2022-11-02T15:40:25.794" v="1699" actId="478"/>
          <ac:spMkLst>
            <pc:docMk/>
            <pc:sldMk cId="3346691479" sldId="332"/>
            <ac:spMk id="48" creationId="{844B24B6-CE9D-4120-AAD8-258A2C00FD75}"/>
          </ac:spMkLst>
        </pc:spChg>
        <pc:picChg chg="del">
          <ac:chgData name="Dharini, Ms. Maanasa" userId="41c8d197-f2cb-400e-864d-6abff76dee71" providerId="ADAL" clId="{76BEA6C4-C553-487C-8AF8-8681729BB985}" dt="2022-11-02T15:40:37.270" v="1702" actId="478"/>
          <ac:picMkLst>
            <pc:docMk/>
            <pc:sldMk cId="3346691479" sldId="332"/>
            <ac:picMk id="10" creationId="{9FAA229D-9C55-A3A6-F77B-AF7F442A42F1}"/>
          </ac:picMkLst>
        </pc:picChg>
        <pc:picChg chg="add del mod modCrop">
          <ac:chgData name="Dharini, Ms. Maanasa" userId="41c8d197-f2cb-400e-864d-6abff76dee71" providerId="ADAL" clId="{76BEA6C4-C553-487C-8AF8-8681729BB985}" dt="2022-11-02T15:45:34.188" v="1733"/>
          <ac:picMkLst>
            <pc:docMk/>
            <pc:sldMk cId="3346691479" sldId="332"/>
            <ac:picMk id="26" creationId="{A0821171-3E83-8247-4DE5-B4A88073B080}"/>
          </ac:picMkLst>
        </pc:picChg>
        <pc:picChg chg="add del mod modCrop">
          <ac:chgData name="Dharini, Ms. Maanasa" userId="41c8d197-f2cb-400e-864d-6abff76dee71" providerId="ADAL" clId="{76BEA6C4-C553-487C-8AF8-8681729BB985}" dt="2022-11-02T15:51:08.178" v="1757" actId="478"/>
          <ac:picMkLst>
            <pc:docMk/>
            <pc:sldMk cId="3346691479" sldId="332"/>
            <ac:picMk id="28" creationId="{1869B9F8-24AC-DEF8-C84C-75A07236C583}"/>
          </ac:picMkLst>
        </pc:picChg>
        <pc:picChg chg="del">
          <ac:chgData name="Dharini, Ms. Maanasa" userId="41c8d197-f2cb-400e-864d-6abff76dee71" providerId="ADAL" clId="{76BEA6C4-C553-487C-8AF8-8681729BB985}" dt="2022-11-02T15:40:34.707" v="1701" actId="478"/>
          <ac:picMkLst>
            <pc:docMk/>
            <pc:sldMk cId="3346691479" sldId="332"/>
            <ac:picMk id="30" creationId="{AAFF350A-77A4-2C88-ED02-4461EE725579}"/>
          </ac:picMkLst>
        </pc:picChg>
        <pc:picChg chg="add del mod">
          <ac:chgData name="Dharini, Ms. Maanasa" userId="41c8d197-f2cb-400e-864d-6abff76dee71" providerId="ADAL" clId="{76BEA6C4-C553-487C-8AF8-8681729BB985}" dt="2022-11-02T19:14:31.345" v="3203" actId="478"/>
          <ac:picMkLst>
            <pc:docMk/>
            <pc:sldMk cId="3346691479" sldId="332"/>
            <ac:picMk id="32" creationId="{C7EB2D13-D127-249A-9F66-04E3E905D332}"/>
          </ac:picMkLst>
        </pc:picChg>
        <pc:picChg chg="add mod modCrop">
          <ac:chgData name="Dharini, Ms. Maanasa" userId="41c8d197-f2cb-400e-864d-6abff76dee71" providerId="ADAL" clId="{76BEA6C4-C553-487C-8AF8-8681729BB985}" dt="2022-11-02T19:16:05.782" v="3220" actId="1076"/>
          <ac:picMkLst>
            <pc:docMk/>
            <pc:sldMk cId="3346691479" sldId="332"/>
            <ac:picMk id="36" creationId="{C3C4032E-1064-4261-A5F2-BC42279BF8C4}"/>
          </ac:picMkLst>
        </pc:picChg>
        <pc:picChg chg="del">
          <ac:chgData name="Dharini, Ms. Maanasa" userId="41c8d197-f2cb-400e-864d-6abff76dee71" providerId="ADAL" clId="{76BEA6C4-C553-487C-8AF8-8681729BB985}" dt="2022-11-02T15:40:21.033" v="1698" actId="478"/>
          <ac:picMkLst>
            <pc:docMk/>
            <pc:sldMk cId="3346691479" sldId="332"/>
            <ac:picMk id="54" creationId="{912CDAE5-9317-4FEF-BBBB-F039E2F4D5D8}"/>
          </ac:picMkLst>
        </pc:picChg>
      </pc:sldChg>
      <pc:sldChg chg="delSp modSp add del mod setBg">
        <pc:chgData name="Dharini, Ms. Maanasa" userId="41c8d197-f2cb-400e-864d-6abff76dee71" providerId="ADAL" clId="{76BEA6C4-C553-487C-8AF8-8681729BB985}" dt="2022-11-02T17:15:49.830" v="2549" actId="47"/>
        <pc:sldMkLst>
          <pc:docMk/>
          <pc:sldMk cId="2138037837" sldId="333"/>
        </pc:sldMkLst>
        <pc:spChg chg="mod">
          <ac:chgData name="Dharini, Ms. Maanasa" userId="41c8d197-f2cb-400e-864d-6abff76dee71" providerId="ADAL" clId="{76BEA6C4-C553-487C-8AF8-8681729BB985}" dt="2022-11-02T17:03:49.371" v="2541" actId="1076"/>
          <ac:spMkLst>
            <pc:docMk/>
            <pc:sldMk cId="2138037837" sldId="333"/>
            <ac:spMk id="39" creationId="{7913FFB8-3EF8-CF06-F87E-32E72E735321}"/>
          </ac:spMkLst>
        </pc:spChg>
        <pc:picChg chg="del">
          <ac:chgData name="Dharini, Ms. Maanasa" userId="41c8d197-f2cb-400e-864d-6abff76dee71" providerId="ADAL" clId="{76BEA6C4-C553-487C-8AF8-8681729BB985}" dt="2022-11-02T17:03:19.467" v="2512" actId="478"/>
          <ac:picMkLst>
            <pc:docMk/>
            <pc:sldMk cId="2138037837" sldId="333"/>
            <ac:picMk id="38" creationId="{8CF5E83F-A562-088E-58F3-D2605DCCC329}"/>
          </ac:picMkLst>
        </pc:picChg>
      </pc:sldChg>
      <pc:sldChg chg="addSp modSp add mod ord setBg">
        <pc:chgData name="Dharini, Ms. Maanasa" userId="41c8d197-f2cb-400e-864d-6abff76dee71" providerId="ADAL" clId="{76BEA6C4-C553-487C-8AF8-8681729BB985}" dt="2022-12-01T01:02:33.186" v="5566"/>
        <pc:sldMkLst>
          <pc:docMk/>
          <pc:sldMk cId="3806514573" sldId="333"/>
        </pc:sldMkLst>
        <pc:spChg chg="mod">
          <ac:chgData name="Dharini, Ms. Maanasa" userId="41c8d197-f2cb-400e-864d-6abff76dee71" providerId="ADAL" clId="{76BEA6C4-C553-487C-8AF8-8681729BB985}" dt="2022-11-02T18:52:42.349" v="3086" actId="1076"/>
          <ac:spMkLst>
            <pc:docMk/>
            <pc:sldMk cId="3806514573" sldId="333"/>
            <ac:spMk id="2" creationId="{18FAF8FB-D73D-3EFF-981D-9ECFCBF854BE}"/>
          </ac:spMkLst>
        </pc:spChg>
        <pc:picChg chg="add mod modCrop">
          <ac:chgData name="Dharini, Ms. Maanasa" userId="41c8d197-f2cb-400e-864d-6abff76dee71" providerId="ADAL" clId="{76BEA6C4-C553-487C-8AF8-8681729BB985}" dt="2022-11-02T18:52:36.035" v="3085" actId="18131"/>
          <ac:picMkLst>
            <pc:docMk/>
            <pc:sldMk cId="3806514573" sldId="333"/>
            <ac:picMk id="4" creationId="{B955FC26-6FA4-7C96-64AF-28BDE2F6F326}"/>
          </ac:picMkLst>
        </pc:picChg>
      </pc:sldChg>
      <pc:sldChg chg="addSp delSp modSp add mod ord setBg">
        <pc:chgData name="Dharini, Ms. Maanasa" userId="41c8d197-f2cb-400e-864d-6abff76dee71" providerId="ADAL" clId="{76BEA6C4-C553-487C-8AF8-8681729BB985}" dt="2022-12-01T01:04:07.314" v="5589" actId="1076"/>
        <pc:sldMkLst>
          <pc:docMk/>
          <pc:sldMk cId="864526594" sldId="334"/>
        </pc:sldMkLst>
        <pc:spChg chg="del">
          <ac:chgData name="Dharini, Ms. Maanasa" userId="41c8d197-f2cb-400e-864d-6abff76dee71" providerId="ADAL" clId="{76BEA6C4-C553-487C-8AF8-8681729BB985}" dt="2022-11-02T17:51:41.706" v="2835" actId="478"/>
          <ac:spMkLst>
            <pc:docMk/>
            <pc:sldMk cId="864526594" sldId="334"/>
            <ac:spMk id="2" creationId="{18FAF8FB-D73D-3EFF-981D-9ECFCBF854BE}"/>
          </ac:spMkLst>
        </pc:spChg>
        <pc:spChg chg="add mod">
          <ac:chgData name="Dharini, Ms. Maanasa" userId="41c8d197-f2cb-400e-864d-6abff76dee71" providerId="ADAL" clId="{76BEA6C4-C553-487C-8AF8-8681729BB985}" dt="2022-12-01T01:04:02.300" v="5588" actId="255"/>
          <ac:spMkLst>
            <pc:docMk/>
            <pc:sldMk cId="864526594" sldId="334"/>
            <ac:spMk id="3" creationId="{50290C03-47D1-CE1A-668C-50CD29CE6810}"/>
          </ac:spMkLst>
        </pc:spChg>
        <pc:spChg chg="add mod">
          <ac:chgData name="Dharini, Ms. Maanasa" userId="41c8d197-f2cb-400e-864d-6abff76dee71" providerId="ADAL" clId="{76BEA6C4-C553-487C-8AF8-8681729BB985}" dt="2022-12-01T01:04:07.314" v="5589" actId="1076"/>
          <ac:spMkLst>
            <pc:docMk/>
            <pc:sldMk cId="864526594" sldId="334"/>
            <ac:spMk id="4" creationId="{1EEB6298-4A3F-AACF-D688-B595EF942359}"/>
          </ac:spMkLst>
        </pc:spChg>
      </pc:sldChg>
      <pc:sldChg chg="addSp delSp modSp add del mod setBg">
        <pc:chgData name="Dharini, Ms. Maanasa" userId="41c8d197-f2cb-400e-864d-6abff76dee71" providerId="ADAL" clId="{76BEA6C4-C553-487C-8AF8-8681729BB985}" dt="2022-11-02T20:21:43.200" v="3583" actId="47"/>
        <pc:sldMkLst>
          <pc:docMk/>
          <pc:sldMk cId="2639049706" sldId="335"/>
        </pc:sldMkLst>
        <pc:spChg chg="del">
          <ac:chgData name="Dharini, Ms. Maanasa" userId="41c8d197-f2cb-400e-864d-6abff76dee71" providerId="ADAL" clId="{76BEA6C4-C553-487C-8AF8-8681729BB985}" dt="2022-11-02T17:51:37.090" v="2834" actId="478"/>
          <ac:spMkLst>
            <pc:docMk/>
            <pc:sldMk cId="2639049706" sldId="335"/>
            <ac:spMk id="2" creationId="{18FAF8FB-D73D-3EFF-981D-9ECFCBF854BE}"/>
          </ac:spMkLst>
        </pc:spChg>
        <pc:spChg chg="del mod">
          <ac:chgData name="Dharini, Ms. Maanasa" userId="41c8d197-f2cb-400e-864d-6abff76dee71" providerId="ADAL" clId="{76BEA6C4-C553-487C-8AF8-8681729BB985}" dt="2022-11-02T20:17:37.781" v="3516" actId="478"/>
          <ac:spMkLst>
            <pc:docMk/>
            <pc:sldMk cId="2639049706" sldId="335"/>
            <ac:spMk id="2" creationId="{20799966-7B8F-CFFF-FF67-138EA25FCCBE}"/>
          </ac:spMkLst>
        </pc:spChg>
        <pc:spChg chg="del mod">
          <ac:chgData name="Dharini, Ms. Maanasa" userId="41c8d197-f2cb-400e-864d-6abff76dee71" providerId="ADAL" clId="{76BEA6C4-C553-487C-8AF8-8681729BB985}" dt="2022-11-02T20:17:43.097" v="3518" actId="478"/>
          <ac:spMkLst>
            <pc:docMk/>
            <pc:sldMk cId="2639049706" sldId="335"/>
            <ac:spMk id="3" creationId="{DA3C00F3-05CA-68C4-CAD5-40117E390448}"/>
          </ac:spMkLst>
        </pc:spChg>
        <pc:spChg chg="add mod">
          <ac:chgData name="Dharini, Ms. Maanasa" userId="41c8d197-f2cb-400e-864d-6abff76dee71" providerId="ADAL" clId="{76BEA6C4-C553-487C-8AF8-8681729BB985}" dt="2022-11-02T20:19:35.358" v="3567" actId="14100"/>
          <ac:spMkLst>
            <pc:docMk/>
            <pc:sldMk cId="2639049706" sldId="335"/>
            <ac:spMk id="6" creationId="{D21D0122-8A27-56B1-CC7C-BE66657328F0}"/>
          </ac:spMkLst>
        </pc:spChg>
        <pc:picChg chg="add mod modCrop">
          <ac:chgData name="Dharini, Ms. Maanasa" userId="41c8d197-f2cb-400e-864d-6abff76dee71" providerId="ADAL" clId="{76BEA6C4-C553-487C-8AF8-8681729BB985}" dt="2022-11-02T20:19:37.976" v="3568" actId="1076"/>
          <ac:picMkLst>
            <pc:docMk/>
            <pc:sldMk cId="2639049706" sldId="335"/>
            <ac:picMk id="5" creationId="{1A7DED3B-177D-645D-7BE9-6F6CE576920A}"/>
          </ac:picMkLst>
        </pc:picChg>
      </pc:sldChg>
      <pc:sldChg chg="addSp delSp modSp add mod">
        <pc:chgData name="Dharini, Ms. Maanasa" userId="41c8d197-f2cb-400e-864d-6abff76dee71" providerId="ADAL" clId="{76BEA6C4-C553-487C-8AF8-8681729BB985}" dt="2022-11-02T18:57:37.681" v="3146" actId="1076"/>
        <pc:sldMkLst>
          <pc:docMk/>
          <pc:sldMk cId="3398092407" sldId="336"/>
        </pc:sldMkLst>
        <pc:spChg chg="del mod">
          <ac:chgData name="Dharini, Ms. Maanasa" userId="41c8d197-f2cb-400e-864d-6abff76dee71" providerId="ADAL" clId="{76BEA6C4-C553-487C-8AF8-8681729BB985}" dt="2022-11-02T18:47:49.577" v="3063"/>
          <ac:spMkLst>
            <pc:docMk/>
            <pc:sldMk cId="3398092407" sldId="336"/>
            <ac:spMk id="2" creationId="{92FF1582-087C-2135-ACC4-590A9791AAFD}"/>
          </ac:spMkLst>
        </pc:spChg>
        <pc:spChg chg="add mod">
          <ac:chgData name="Dharini, Ms. Maanasa" userId="41c8d197-f2cb-400e-864d-6abff76dee71" providerId="ADAL" clId="{76BEA6C4-C553-487C-8AF8-8681729BB985}" dt="2022-11-02T18:48:02.828" v="3065"/>
          <ac:spMkLst>
            <pc:docMk/>
            <pc:sldMk cId="3398092407" sldId="336"/>
            <ac:spMk id="4" creationId="{93B64968-FADB-A577-B4AC-D55C031E58F2}"/>
          </ac:spMkLst>
        </pc:spChg>
        <pc:spChg chg="add mod ord">
          <ac:chgData name="Dharini, Ms. Maanasa" userId="41c8d197-f2cb-400e-864d-6abff76dee71" providerId="ADAL" clId="{76BEA6C4-C553-487C-8AF8-8681729BB985}" dt="2022-11-02T18:57:27.328" v="3144" actId="167"/>
          <ac:spMkLst>
            <pc:docMk/>
            <pc:sldMk cId="3398092407" sldId="336"/>
            <ac:spMk id="6" creationId="{04143358-380B-23BD-55F1-19FC480A1201}"/>
          </ac:spMkLst>
        </pc:spChg>
        <pc:picChg chg="add mod ord">
          <ac:chgData name="Dharini, Ms. Maanasa" userId="41c8d197-f2cb-400e-864d-6abff76dee71" providerId="ADAL" clId="{76BEA6C4-C553-487C-8AF8-8681729BB985}" dt="2022-11-02T18:57:37.681" v="3146" actId="1076"/>
          <ac:picMkLst>
            <pc:docMk/>
            <pc:sldMk cId="3398092407" sldId="336"/>
            <ac:picMk id="3" creationId="{FFE9E8B8-2D1B-534C-41DC-CD68D379C6C3}"/>
          </ac:picMkLst>
        </pc:picChg>
        <pc:picChg chg="add mod ord">
          <ac:chgData name="Dharini, Ms. Maanasa" userId="41c8d197-f2cb-400e-864d-6abff76dee71" providerId="ADAL" clId="{76BEA6C4-C553-487C-8AF8-8681729BB985}" dt="2022-11-02T18:56:15.879" v="3119" actId="14100"/>
          <ac:picMkLst>
            <pc:docMk/>
            <pc:sldMk cId="3398092407" sldId="336"/>
            <ac:picMk id="5" creationId="{9C77830B-4A00-AFA0-BD25-54924C5C2928}"/>
          </ac:picMkLst>
        </pc:picChg>
      </pc:sldChg>
      <pc:sldChg chg="addSp delSp modSp mod ord">
        <pc:chgData name="Dharini, Ms. Maanasa" userId="41c8d197-f2cb-400e-864d-6abff76dee71" providerId="ADAL" clId="{76BEA6C4-C553-487C-8AF8-8681729BB985}" dt="2022-11-02T20:23:09.689" v="3643" actId="1076"/>
        <pc:sldMkLst>
          <pc:docMk/>
          <pc:sldMk cId="3129949142" sldId="337"/>
        </pc:sldMkLst>
        <pc:spChg chg="add mod">
          <ac:chgData name="Dharini, Ms. Maanasa" userId="41c8d197-f2cb-400e-864d-6abff76dee71" providerId="ADAL" clId="{76BEA6C4-C553-487C-8AF8-8681729BB985}" dt="2022-11-02T20:23:09.689" v="3643" actId="1076"/>
          <ac:spMkLst>
            <pc:docMk/>
            <pc:sldMk cId="3129949142" sldId="337"/>
            <ac:spMk id="2" creationId="{42832552-553F-2EB6-28B6-98955E526D54}"/>
          </ac:spMkLst>
        </pc:spChg>
        <pc:spChg chg="del mod">
          <ac:chgData name="Dharini, Ms. Maanasa" userId="41c8d197-f2cb-400e-864d-6abff76dee71" providerId="ADAL" clId="{76BEA6C4-C553-487C-8AF8-8681729BB985}" dt="2022-11-02T20:20:19.419" v="3575" actId="478"/>
          <ac:spMkLst>
            <pc:docMk/>
            <pc:sldMk cId="3129949142" sldId="337"/>
            <ac:spMk id="3" creationId="{50290C03-47D1-CE1A-668C-50CD29CE6810}"/>
          </ac:spMkLst>
        </pc:spChg>
        <pc:spChg chg="del mod">
          <ac:chgData name="Dharini, Ms. Maanasa" userId="41c8d197-f2cb-400e-864d-6abff76dee71" providerId="ADAL" clId="{76BEA6C4-C553-487C-8AF8-8681729BB985}" dt="2022-11-02T20:20:19.419" v="3577"/>
          <ac:spMkLst>
            <pc:docMk/>
            <pc:sldMk cId="3129949142" sldId="337"/>
            <ac:spMk id="4" creationId="{1EEB6298-4A3F-AACF-D688-B595EF942359}"/>
          </ac:spMkLst>
        </pc:spChg>
      </pc:sldChg>
      <pc:sldChg chg="addSp delSp modSp add del mod ord setBg">
        <pc:chgData name="Dharini, Ms. Maanasa" userId="41c8d197-f2cb-400e-864d-6abff76dee71" providerId="ADAL" clId="{76BEA6C4-C553-487C-8AF8-8681729BB985}" dt="2022-11-02T20:40:32.940" v="3811" actId="47"/>
        <pc:sldMkLst>
          <pc:docMk/>
          <pc:sldMk cId="424659725" sldId="338"/>
        </pc:sldMkLst>
        <pc:spChg chg="del mod">
          <ac:chgData name="Dharini, Ms. Maanasa" userId="41c8d197-f2cb-400e-864d-6abff76dee71" providerId="ADAL" clId="{76BEA6C4-C553-487C-8AF8-8681729BB985}" dt="2022-11-02T20:04:24.944" v="3414" actId="478"/>
          <ac:spMkLst>
            <pc:docMk/>
            <pc:sldMk cId="424659725" sldId="338"/>
            <ac:spMk id="2" creationId="{92FF1582-087C-2135-ACC4-590A9791AAFD}"/>
          </ac:spMkLst>
        </pc:spChg>
        <pc:spChg chg="add mod">
          <ac:chgData name="Dharini, Ms. Maanasa" userId="41c8d197-f2cb-400e-864d-6abff76dee71" providerId="ADAL" clId="{76BEA6C4-C553-487C-8AF8-8681729BB985}" dt="2022-11-02T20:06:22.457" v="3449" actId="1076"/>
          <ac:spMkLst>
            <pc:docMk/>
            <pc:sldMk cId="424659725" sldId="338"/>
            <ac:spMk id="4" creationId="{23447100-7B86-9FAD-8BAE-C701EA053B31}"/>
          </ac:spMkLst>
        </pc:spChg>
        <pc:spChg chg="add mod">
          <ac:chgData name="Dharini, Ms. Maanasa" userId="41c8d197-f2cb-400e-864d-6abff76dee71" providerId="ADAL" clId="{76BEA6C4-C553-487C-8AF8-8681729BB985}" dt="2022-11-02T20:05:35.893" v="3443" actId="1076"/>
          <ac:spMkLst>
            <pc:docMk/>
            <pc:sldMk cId="424659725" sldId="338"/>
            <ac:spMk id="6" creationId="{8EF578CF-3F95-FF22-5040-EF801BA0C002}"/>
          </ac:spMkLst>
        </pc:spChg>
      </pc:sldChg>
      <pc:sldChg chg="modSp mod">
        <pc:chgData name="Dharini, Ms. Maanasa" userId="41c8d197-f2cb-400e-864d-6abff76dee71" providerId="ADAL" clId="{76BEA6C4-C553-487C-8AF8-8681729BB985}" dt="2022-12-01T00:59:45.016" v="5521" actId="1076"/>
        <pc:sldMkLst>
          <pc:docMk/>
          <pc:sldMk cId="132562910" sldId="339"/>
        </pc:sldMkLst>
        <pc:spChg chg="mod">
          <ac:chgData name="Dharini, Ms. Maanasa" userId="41c8d197-f2cb-400e-864d-6abff76dee71" providerId="ADAL" clId="{76BEA6C4-C553-487C-8AF8-8681729BB985}" dt="2022-12-01T00:59:45.016" v="5521" actId="1076"/>
          <ac:spMkLst>
            <pc:docMk/>
            <pc:sldMk cId="132562910" sldId="339"/>
            <ac:spMk id="6" creationId="{101E57C7-F03D-E1F2-ADEC-1B8CBE9B11E0}"/>
          </ac:spMkLst>
        </pc:spChg>
        <pc:graphicFrameChg chg="modGraphic">
          <ac:chgData name="Dharini, Ms. Maanasa" userId="41c8d197-f2cb-400e-864d-6abff76dee71" providerId="ADAL" clId="{76BEA6C4-C553-487C-8AF8-8681729BB985}" dt="2022-11-17T00:31:10.344" v="4394" actId="122"/>
          <ac:graphicFrameMkLst>
            <pc:docMk/>
            <pc:sldMk cId="132562910" sldId="339"/>
            <ac:graphicFrameMk id="3" creationId="{7F00862F-A1A7-4A6B-1FB2-01F3DBB4528C}"/>
          </ac:graphicFrameMkLst>
        </pc:graphicFrameChg>
      </pc:sldChg>
      <pc:sldChg chg="modSp mod">
        <pc:chgData name="Dharini, Ms. Maanasa" userId="41c8d197-f2cb-400e-864d-6abff76dee71" providerId="ADAL" clId="{76BEA6C4-C553-487C-8AF8-8681729BB985}" dt="2022-12-01T00:59:12.165" v="5517" actId="1076"/>
        <pc:sldMkLst>
          <pc:docMk/>
          <pc:sldMk cId="2177637903" sldId="340"/>
        </pc:sldMkLst>
        <pc:spChg chg="mod">
          <ac:chgData name="Dharini, Ms. Maanasa" userId="41c8d197-f2cb-400e-864d-6abff76dee71" providerId="ADAL" clId="{76BEA6C4-C553-487C-8AF8-8681729BB985}" dt="2022-12-01T00:59:12.165" v="5517" actId="1076"/>
          <ac:spMkLst>
            <pc:docMk/>
            <pc:sldMk cId="2177637903" sldId="340"/>
            <ac:spMk id="5" creationId="{81917925-ADE7-AC7D-C9CE-840EA129FC89}"/>
          </ac:spMkLst>
        </pc:spChg>
      </pc:sldChg>
      <pc:sldChg chg="add del setBg">
        <pc:chgData name="Dharini, Ms. Maanasa" userId="41c8d197-f2cb-400e-864d-6abff76dee71" providerId="ADAL" clId="{76BEA6C4-C553-487C-8AF8-8681729BB985}" dt="2022-11-02T20:19:54.633" v="3570"/>
        <pc:sldMkLst>
          <pc:docMk/>
          <pc:sldMk cId="852424895" sldId="341"/>
        </pc:sldMkLst>
      </pc:sldChg>
      <pc:sldChg chg="addSp modSp add mod setBg modClrScheme chgLayout">
        <pc:chgData name="Dharini, Ms. Maanasa" userId="41c8d197-f2cb-400e-864d-6abff76dee71" providerId="ADAL" clId="{76BEA6C4-C553-487C-8AF8-8681729BB985}" dt="2022-11-30T23:57:50.851" v="5395" actId="20577"/>
        <pc:sldMkLst>
          <pc:docMk/>
          <pc:sldMk cId="3287394355" sldId="341"/>
        </pc:sldMkLst>
        <pc:graphicFrameChg chg="modGraphic">
          <ac:chgData name="Dharini, Ms. Maanasa" userId="41c8d197-f2cb-400e-864d-6abff76dee71" providerId="ADAL" clId="{76BEA6C4-C553-487C-8AF8-8681729BB985}" dt="2022-11-30T23:57:50.851" v="5395" actId="20577"/>
          <ac:graphicFrameMkLst>
            <pc:docMk/>
            <pc:sldMk cId="3287394355" sldId="341"/>
            <ac:graphicFrameMk id="4" creationId="{4F00208A-5771-7CEB-BED9-49C4BBF245AE}"/>
          </ac:graphicFrameMkLst>
        </pc:graphicFrameChg>
        <pc:picChg chg="add mod modCrop">
          <ac:chgData name="Dharini, Ms. Maanasa" userId="41c8d197-f2cb-400e-864d-6abff76dee71" providerId="ADAL" clId="{76BEA6C4-C553-487C-8AF8-8681729BB985}" dt="2022-11-02T20:24:12.701" v="3657" actId="1076"/>
          <ac:picMkLst>
            <pc:docMk/>
            <pc:sldMk cId="3287394355" sldId="341"/>
            <ac:picMk id="3" creationId="{BBCD2F33-8D6B-2F44-B7F4-A6BA0C9C3BAD}"/>
          </ac:picMkLst>
        </pc:picChg>
      </pc:sldChg>
      <pc:sldChg chg="add del ord">
        <pc:chgData name="Dharini, Ms. Maanasa" userId="41c8d197-f2cb-400e-864d-6abff76dee71" providerId="ADAL" clId="{76BEA6C4-C553-487C-8AF8-8681729BB985}" dt="2022-11-02T20:21:45.568" v="3584" actId="47"/>
        <pc:sldMkLst>
          <pc:docMk/>
          <pc:sldMk cId="3877536292" sldId="341"/>
        </pc:sldMkLst>
      </pc:sldChg>
      <pc:sldChg chg="modSp add mod ord">
        <pc:chgData name="Dharini, Ms. Maanasa" userId="41c8d197-f2cb-400e-864d-6abff76dee71" providerId="ADAL" clId="{76BEA6C4-C553-487C-8AF8-8681729BB985}" dt="2022-11-02T20:25:47.057" v="3674" actId="1076"/>
        <pc:sldMkLst>
          <pc:docMk/>
          <pc:sldMk cId="4036744884" sldId="342"/>
        </pc:sldMkLst>
        <pc:spChg chg="mod">
          <ac:chgData name="Dharini, Ms. Maanasa" userId="41c8d197-f2cb-400e-864d-6abff76dee71" providerId="ADAL" clId="{76BEA6C4-C553-487C-8AF8-8681729BB985}" dt="2022-11-02T20:25:47.057" v="3674" actId="1076"/>
          <ac:spMkLst>
            <pc:docMk/>
            <pc:sldMk cId="4036744884" sldId="342"/>
            <ac:spMk id="5" creationId="{81917925-ADE7-AC7D-C9CE-840EA129FC89}"/>
          </ac:spMkLst>
        </pc:spChg>
      </pc:sldChg>
      <pc:sldChg chg="addSp delSp modSp add del mod">
        <pc:chgData name="Dharini, Ms. Maanasa" userId="41c8d197-f2cb-400e-864d-6abff76dee71" providerId="ADAL" clId="{76BEA6C4-C553-487C-8AF8-8681729BB985}" dt="2022-11-02T20:30:36.501" v="3695" actId="47"/>
        <pc:sldMkLst>
          <pc:docMk/>
          <pc:sldMk cId="1561363761" sldId="343"/>
        </pc:sldMkLst>
        <pc:spChg chg="del">
          <ac:chgData name="Dharini, Ms. Maanasa" userId="41c8d197-f2cb-400e-864d-6abff76dee71" providerId="ADAL" clId="{76BEA6C4-C553-487C-8AF8-8681729BB985}" dt="2022-11-02T20:25:58.169" v="3676" actId="478"/>
          <ac:spMkLst>
            <pc:docMk/>
            <pc:sldMk cId="1561363761" sldId="343"/>
            <ac:spMk id="5" creationId="{81917925-ADE7-AC7D-C9CE-840EA129FC89}"/>
          </ac:spMkLst>
        </pc:spChg>
        <pc:graphicFrameChg chg="add del mod">
          <ac:chgData name="Dharini, Ms. Maanasa" userId="41c8d197-f2cb-400e-864d-6abff76dee71" providerId="ADAL" clId="{76BEA6C4-C553-487C-8AF8-8681729BB985}" dt="2022-11-02T20:29:37.802" v="3694"/>
          <ac:graphicFrameMkLst>
            <pc:docMk/>
            <pc:sldMk cId="1561363761" sldId="343"/>
            <ac:graphicFrameMk id="2" creationId="{9973742E-D1E6-F6F4-1670-9D2CDFF14C5D}"/>
          </ac:graphicFrameMkLst>
        </pc:graphicFrameChg>
      </pc:sldChg>
      <pc:sldChg chg="modSp mod">
        <pc:chgData name="Dharini, Ms. Maanasa" userId="41c8d197-f2cb-400e-864d-6abff76dee71" providerId="ADAL" clId="{76BEA6C4-C553-487C-8AF8-8681729BB985}" dt="2022-11-02T20:30:57.690" v="3719" actId="33524"/>
        <pc:sldMkLst>
          <pc:docMk/>
          <pc:sldMk cId="148709947" sldId="344"/>
        </pc:sldMkLst>
        <pc:graphicFrameChg chg="modGraphic">
          <ac:chgData name="Dharini, Ms. Maanasa" userId="41c8d197-f2cb-400e-864d-6abff76dee71" providerId="ADAL" clId="{76BEA6C4-C553-487C-8AF8-8681729BB985}" dt="2022-11-02T20:30:57.690" v="3719" actId="33524"/>
          <ac:graphicFrameMkLst>
            <pc:docMk/>
            <pc:sldMk cId="148709947" sldId="344"/>
            <ac:graphicFrameMk id="6" creationId="{7C019F86-A968-4B4E-E007-0C5AB728A493}"/>
          </ac:graphicFrameMkLst>
        </pc:graphicFrameChg>
      </pc:sldChg>
      <pc:sldChg chg="addSp modSp add del mod ord setBg">
        <pc:chgData name="Dharini, Ms. Maanasa" userId="41c8d197-f2cb-400e-864d-6abff76dee71" providerId="ADAL" clId="{76BEA6C4-C553-487C-8AF8-8681729BB985}" dt="2022-11-30T23:55:08.184" v="5317" actId="47"/>
        <pc:sldMkLst>
          <pc:docMk/>
          <pc:sldMk cId="371354176" sldId="345"/>
        </pc:sldMkLst>
        <pc:spChg chg="mod">
          <ac:chgData name="Dharini, Ms. Maanasa" userId="41c8d197-f2cb-400e-864d-6abff76dee71" providerId="ADAL" clId="{76BEA6C4-C553-487C-8AF8-8681729BB985}" dt="2022-11-02T20:43:59.374" v="3947" actId="1076"/>
          <ac:spMkLst>
            <pc:docMk/>
            <pc:sldMk cId="371354176" sldId="345"/>
            <ac:spMk id="2" creationId="{42832552-553F-2EB6-28B6-98955E526D54}"/>
          </ac:spMkLst>
        </pc:spChg>
        <pc:spChg chg="add mod">
          <ac:chgData name="Dharini, Ms. Maanasa" userId="41c8d197-f2cb-400e-864d-6abff76dee71" providerId="ADAL" clId="{76BEA6C4-C553-487C-8AF8-8681729BB985}" dt="2022-11-02T20:43:54.262" v="3946" actId="2710"/>
          <ac:spMkLst>
            <pc:docMk/>
            <pc:sldMk cId="371354176" sldId="345"/>
            <ac:spMk id="3" creationId="{3FE6B1DE-2F6C-AF55-64F8-DE63417D76F0}"/>
          </ac:spMkLst>
        </pc:spChg>
      </pc:sldChg>
      <pc:sldChg chg="modSp add mod ord">
        <pc:chgData name="Dharini, Ms. Maanasa" userId="41c8d197-f2cb-400e-864d-6abff76dee71" providerId="ADAL" clId="{76BEA6C4-C553-487C-8AF8-8681729BB985}" dt="2022-11-30T23:52:57.087" v="5300" actId="20577"/>
        <pc:sldMkLst>
          <pc:docMk/>
          <pc:sldMk cId="1232255928" sldId="346"/>
        </pc:sldMkLst>
        <pc:spChg chg="mod">
          <ac:chgData name="Dharini, Ms. Maanasa" userId="41c8d197-f2cb-400e-864d-6abff76dee71" providerId="ADAL" clId="{76BEA6C4-C553-487C-8AF8-8681729BB985}" dt="2022-11-30T23:47:37.434" v="5006" actId="20577"/>
          <ac:spMkLst>
            <pc:docMk/>
            <pc:sldMk cId="1232255928" sldId="346"/>
            <ac:spMk id="3" creationId="{50290C03-47D1-CE1A-668C-50CD29CE6810}"/>
          </ac:spMkLst>
        </pc:spChg>
        <pc:spChg chg="mod">
          <ac:chgData name="Dharini, Ms. Maanasa" userId="41c8d197-f2cb-400e-864d-6abff76dee71" providerId="ADAL" clId="{76BEA6C4-C553-487C-8AF8-8681729BB985}" dt="2022-11-30T23:52:57.087" v="5300" actId="20577"/>
          <ac:spMkLst>
            <pc:docMk/>
            <pc:sldMk cId="1232255928" sldId="346"/>
            <ac:spMk id="4" creationId="{1EEB6298-4A3F-AACF-D688-B595EF942359}"/>
          </ac:spMkLst>
        </pc:spChg>
      </pc:sldChg>
      <pc:sldChg chg="modSp add mod setBg">
        <pc:chgData name="Dharini, Ms. Maanasa" userId="41c8d197-f2cb-400e-864d-6abff76dee71" providerId="ADAL" clId="{76BEA6C4-C553-487C-8AF8-8681729BB985}" dt="2022-11-30T23:51:55.560" v="5288" actId="1076"/>
        <pc:sldMkLst>
          <pc:docMk/>
          <pc:sldMk cId="1617134481" sldId="347"/>
        </pc:sldMkLst>
        <pc:spChg chg="mod">
          <ac:chgData name="Dharini, Ms. Maanasa" userId="41c8d197-f2cb-400e-864d-6abff76dee71" providerId="ADAL" clId="{76BEA6C4-C553-487C-8AF8-8681729BB985}" dt="2022-11-30T23:47:14.768" v="4995" actId="20577"/>
          <ac:spMkLst>
            <pc:docMk/>
            <pc:sldMk cId="1617134481" sldId="347"/>
            <ac:spMk id="3" creationId="{50290C03-47D1-CE1A-668C-50CD29CE6810}"/>
          </ac:spMkLst>
        </pc:spChg>
        <pc:spChg chg="mod">
          <ac:chgData name="Dharini, Ms. Maanasa" userId="41c8d197-f2cb-400e-864d-6abff76dee71" providerId="ADAL" clId="{76BEA6C4-C553-487C-8AF8-8681729BB985}" dt="2022-11-30T23:51:55.560" v="5288" actId="1076"/>
          <ac:spMkLst>
            <pc:docMk/>
            <pc:sldMk cId="1617134481" sldId="347"/>
            <ac:spMk id="4" creationId="{1EEB6298-4A3F-AACF-D688-B595EF942359}"/>
          </ac:spMkLst>
        </pc:spChg>
      </pc:sldChg>
      <pc:sldChg chg="addSp delSp modSp add mod">
        <pc:chgData name="Dharini, Ms. Maanasa" userId="41c8d197-f2cb-400e-864d-6abff76dee71" providerId="ADAL" clId="{76BEA6C4-C553-487C-8AF8-8681729BB985}" dt="2022-11-30T23:57:02.970" v="5388" actId="1076"/>
        <pc:sldMkLst>
          <pc:docMk/>
          <pc:sldMk cId="3389015965" sldId="348"/>
        </pc:sldMkLst>
        <pc:spChg chg="add mod">
          <ac:chgData name="Dharini, Ms. Maanasa" userId="41c8d197-f2cb-400e-864d-6abff76dee71" providerId="ADAL" clId="{76BEA6C4-C553-487C-8AF8-8681729BB985}" dt="2022-11-30T23:57:02.970" v="5388" actId="1076"/>
          <ac:spMkLst>
            <pc:docMk/>
            <pc:sldMk cId="3389015965" sldId="348"/>
            <ac:spMk id="2" creationId="{4A9F2663-7507-1356-F593-F98B3F1BED8A}"/>
          </ac:spMkLst>
        </pc:spChg>
        <pc:spChg chg="mod">
          <ac:chgData name="Dharini, Ms. Maanasa" userId="41c8d197-f2cb-400e-864d-6abff76dee71" providerId="ADAL" clId="{76BEA6C4-C553-487C-8AF8-8681729BB985}" dt="2022-11-30T23:37:54.437" v="4465" actId="20577"/>
          <ac:spMkLst>
            <pc:docMk/>
            <pc:sldMk cId="3389015965" sldId="348"/>
            <ac:spMk id="3" creationId="{77B5C7BA-1086-A826-D36D-17ABBF159E38}"/>
          </ac:spMkLst>
        </pc:spChg>
        <pc:picChg chg="del">
          <ac:chgData name="Dharini, Ms. Maanasa" userId="41c8d197-f2cb-400e-864d-6abff76dee71" providerId="ADAL" clId="{76BEA6C4-C553-487C-8AF8-8681729BB985}" dt="2022-11-30T23:38:02.696" v="4466" actId="478"/>
          <ac:picMkLst>
            <pc:docMk/>
            <pc:sldMk cId="3389015965" sldId="348"/>
            <ac:picMk id="4" creationId="{3ABA57A8-E924-6F8D-517C-80ACFDE3F5BA}"/>
          </ac:picMkLst>
        </pc:picChg>
      </pc:sldChg>
      <pc:sldChg chg="modSp add mod">
        <pc:chgData name="Dharini, Ms. Maanasa" userId="41c8d197-f2cb-400e-864d-6abff76dee71" providerId="ADAL" clId="{76BEA6C4-C553-487C-8AF8-8681729BB985}" dt="2022-11-30T23:56:13.011" v="5382" actId="2711"/>
        <pc:sldMkLst>
          <pc:docMk/>
          <pc:sldMk cId="3072286516" sldId="349"/>
        </pc:sldMkLst>
        <pc:spChg chg="mod">
          <ac:chgData name="Dharini, Ms. Maanasa" userId="41c8d197-f2cb-400e-864d-6abff76dee71" providerId="ADAL" clId="{76BEA6C4-C553-487C-8AF8-8681729BB985}" dt="2022-11-30T23:56:13.011" v="5382" actId="2711"/>
          <ac:spMkLst>
            <pc:docMk/>
            <pc:sldMk cId="3072286516" sldId="349"/>
            <ac:spMk id="2" creationId="{4A9F2663-7507-1356-F593-F98B3F1BED8A}"/>
          </ac:spMkLst>
        </pc:spChg>
        <pc:spChg chg="mod">
          <ac:chgData name="Dharini, Ms. Maanasa" userId="41c8d197-f2cb-400e-864d-6abff76dee71" providerId="ADAL" clId="{76BEA6C4-C553-487C-8AF8-8681729BB985}" dt="2022-11-30T23:45:54.898" v="4939" actId="20577"/>
          <ac:spMkLst>
            <pc:docMk/>
            <pc:sldMk cId="3072286516" sldId="349"/>
            <ac:spMk id="3" creationId="{77B5C7BA-1086-A826-D36D-17ABBF159E38}"/>
          </ac:spMkLst>
        </pc:spChg>
      </pc:sldChg>
      <pc:sldChg chg="new del">
        <pc:chgData name="Dharini, Ms. Maanasa" userId="41c8d197-f2cb-400e-864d-6abff76dee71" providerId="ADAL" clId="{76BEA6C4-C553-487C-8AF8-8681729BB985}" dt="2022-11-30T23:44:13.219" v="4815" actId="680"/>
        <pc:sldMkLst>
          <pc:docMk/>
          <pc:sldMk cId="3583626882" sldId="349"/>
        </pc:sldMkLst>
      </pc:sldChg>
      <pc:sldChg chg="modSp add mod ord setBg">
        <pc:chgData name="Dharini, Ms. Maanasa" userId="41c8d197-f2cb-400e-864d-6abff76dee71" providerId="ADAL" clId="{76BEA6C4-C553-487C-8AF8-8681729BB985}" dt="2022-12-01T01:02:05.698" v="5564"/>
        <pc:sldMkLst>
          <pc:docMk/>
          <pc:sldMk cId="2824435076" sldId="350"/>
        </pc:sldMkLst>
        <pc:picChg chg="mod">
          <ac:chgData name="Dharini, Ms. Maanasa" userId="41c8d197-f2cb-400e-864d-6abff76dee71" providerId="ADAL" clId="{76BEA6C4-C553-487C-8AF8-8681729BB985}" dt="2022-11-30T23:54:26.922" v="5314" actId="14100"/>
          <ac:picMkLst>
            <pc:docMk/>
            <pc:sldMk cId="2824435076" sldId="350"/>
            <ac:picMk id="10" creationId="{8505F862-DBC3-8E88-79D8-C3D1E1FA9FA9}"/>
          </ac:picMkLst>
        </pc:picChg>
      </pc:sldChg>
      <pc:sldChg chg="modSp mod">
        <pc:chgData name="Dharini, Ms. Maanasa" userId="41c8d197-f2cb-400e-864d-6abff76dee71" providerId="ADAL" clId="{76BEA6C4-C553-487C-8AF8-8681729BB985}" dt="2022-12-01T01:01:16.377" v="5541" actId="20577"/>
        <pc:sldMkLst>
          <pc:docMk/>
          <pc:sldMk cId="2123709079" sldId="351"/>
        </pc:sldMkLst>
        <pc:spChg chg="mod">
          <ac:chgData name="Dharini, Ms. Maanasa" userId="41c8d197-f2cb-400e-864d-6abff76dee71" providerId="ADAL" clId="{76BEA6C4-C553-487C-8AF8-8681729BB985}" dt="2022-12-01T01:01:16.377" v="5541" actId="20577"/>
          <ac:spMkLst>
            <pc:docMk/>
            <pc:sldMk cId="2123709079" sldId="351"/>
            <ac:spMk id="3" creationId="{4F9D01BF-AF12-301C-3024-C47F8290C116}"/>
          </ac:spMkLst>
        </pc:spChg>
      </pc:sldChg>
      <pc:sldChg chg="modSp mod">
        <pc:chgData name="Dharini, Ms. Maanasa" userId="41c8d197-f2cb-400e-864d-6abff76dee71" providerId="ADAL" clId="{76BEA6C4-C553-487C-8AF8-8681729BB985}" dt="2022-12-01T01:02:58.281" v="5580" actId="20577"/>
        <pc:sldMkLst>
          <pc:docMk/>
          <pc:sldMk cId="1708338889" sldId="353"/>
        </pc:sldMkLst>
        <pc:spChg chg="mod">
          <ac:chgData name="Dharini, Ms. Maanasa" userId="41c8d197-f2cb-400e-864d-6abff76dee71" providerId="ADAL" clId="{76BEA6C4-C553-487C-8AF8-8681729BB985}" dt="2022-12-01T01:02:58.281" v="5580" actId="20577"/>
          <ac:spMkLst>
            <pc:docMk/>
            <pc:sldMk cId="1708338889" sldId="353"/>
            <ac:spMk id="3" creationId="{4F9D01BF-AF12-301C-3024-C47F8290C116}"/>
          </ac:spMkLst>
        </pc:spChg>
      </pc:sldChg>
      <pc:sldChg chg="modSp mod">
        <pc:chgData name="Dharini, Ms. Maanasa" userId="41c8d197-f2cb-400e-864d-6abff76dee71" providerId="ADAL" clId="{76BEA6C4-C553-487C-8AF8-8681729BB985}" dt="2022-12-01T00:55:08.752" v="5472" actId="1076"/>
        <pc:sldMkLst>
          <pc:docMk/>
          <pc:sldMk cId="2992585221" sldId="355"/>
        </pc:sldMkLst>
        <pc:spChg chg="mod">
          <ac:chgData name="Dharini, Ms. Maanasa" userId="41c8d197-f2cb-400e-864d-6abff76dee71" providerId="ADAL" clId="{76BEA6C4-C553-487C-8AF8-8681729BB985}" dt="2022-12-01T00:55:08.752" v="5472" actId="1076"/>
          <ac:spMkLst>
            <pc:docMk/>
            <pc:sldMk cId="2992585221" sldId="355"/>
            <ac:spMk id="3" creationId="{4F9D01BF-AF12-301C-3024-C47F8290C116}"/>
          </ac:spMkLst>
        </pc:spChg>
      </pc:sldChg>
      <pc:sldChg chg="ord">
        <pc:chgData name="Dharini, Ms. Maanasa" userId="41c8d197-f2cb-400e-864d-6abff76dee71" providerId="ADAL" clId="{76BEA6C4-C553-487C-8AF8-8681729BB985}" dt="2022-12-01T00:54:09.106" v="5414"/>
        <pc:sldMkLst>
          <pc:docMk/>
          <pc:sldMk cId="2727880127" sldId="356"/>
        </pc:sldMkLst>
      </pc:sldChg>
      <pc:sldChg chg="modSp add mod ord setBg">
        <pc:chgData name="Dharini, Ms. Maanasa" userId="41c8d197-f2cb-400e-864d-6abff76dee71" providerId="ADAL" clId="{76BEA6C4-C553-487C-8AF8-8681729BB985}" dt="2022-12-01T00:54:19.499" v="5416"/>
        <pc:sldMkLst>
          <pc:docMk/>
          <pc:sldMk cId="4126656188" sldId="357"/>
        </pc:sldMkLst>
        <pc:picChg chg="mod">
          <ac:chgData name="Dharini, Ms. Maanasa" userId="41c8d197-f2cb-400e-864d-6abff76dee71" providerId="ADAL" clId="{76BEA6C4-C553-487C-8AF8-8681729BB985}" dt="2022-12-01T00:51:49.779" v="5401" actId="14100"/>
          <ac:picMkLst>
            <pc:docMk/>
            <pc:sldMk cId="4126656188" sldId="357"/>
            <ac:picMk id="13" creationId="{792EDB65-2CD2-9C4A-1626-B77759BF5A3E}"/>
          </ac:picMkLst>
        </pc:picChg>
      </pc:sldChg>
      <pc:sldChg chg="add ord setBg">
        <pc:chgData name="Dharini, Ms. Maanasa" userId="41c8d197-f2cb-400e-864d-6abff76dee71" providerId="ADAL" clId="{76BEA6C4-C553-487C-8AF8-8681729BB985}" dt="2022-12-01T00:54:21.745" v="5418"/>
        <pc:sldMkLst>
          <pc:docMk/>
          <pc:sldMk cId="3110477825" sldId="358"/>
        </pc:sldMkLst>
      </pc:sldChg>
      <pc:sldChg chg="add ord setBg">
        <pc:chgData name="Dharini, Ms. Maanasa" userId="41c8d197-f2cb-400e-864d-6abff76dee71" providerId="ADAL" clId="{76BEA6C4-C553-487C-8AF8-8681729BB985}" dt="2022-12-01T00:53:44.663" v="5410"/>
        <pc:sldMkLst>
          <pc:docMk/>
          <pc:sldMk cId="4235486996" sldId="359"/>
        </pc:sldMkLst>
      </pc:sldChg>
      <pc:sldChg chg="add ord setBg">
        <pc:chgData name="Dharini, Ms. Maanasa" userId="41c8d197-f2cb-400e-864d-6abff76dee71" providerId="ADAL" clId="{76BEA6C4-C553-487C-8AF8-8681729BB985}" dt="2022-12-01T00:53:55.946" v="5412"/>
        <pc:sldMkLst>
          <pc:docMk/>
          <pc:sldMk cId="2530870738" sldId="360"/>
        </pc:sldMkLst>
      </pc:sldChg>
      <pc:sldChg chg="modSp add mod setBg">
        <pc:chgData name="Dharini, Ms. Maanasa" userId="41c8d197-f2cb-400e-864d-6abff76dee71" providerId="ADAL" clId="{76BEA6C4-C553-487C-8AF8-8681729BB985}" dt="2022-12-01T01:01:25.129" v="5558" actId="20577"/>
        <pc:sldMkLst>
          <pc:docMk/>
          <pc:sldMk cId="419617629" sldId="361"/>
        </pc:sldMkLst>
        <pc:spChg chg="mod">
          <ac:chgData name="Dharini, Ms. Maanasa" userId="41c8d197-f2cb-400e-864d-6abff76dee71" providerId="ADAL" clId="{76BEA6C4-C553-487C-8AF8-8681729BB985}" dt="2022-12-01T01:01:25.129" v="5558" actId="20577"/>
          <ac:spMkLst>
            <pc:docMk/>
            <pc:sldMk cId="419617629" sldId="361"/>
            <ac:spMk id="3" creationId="{4F9D01BF-AF12-301C-3024-C47F8290C116}"/>
          </ac:spMkLst>
        </pc:spChg>
      </pc:sldChg>
    </pc:docChg>
  </pc:docChgLst>
  <pc:docChgLst>
    <pc:chgData name="Mudenti, Sathwik" userId="S::sm61647n@pace.edu::2a7f6e70-0f75-439a-b596-d52eae91ca4e" providerId="AD" clId="Web-{29B93C99-56E9-0578-61FF-52E53A5FBD39}"/>
    <pc:docChg chg="addSld modSld sldOrd">
      <pc:chgData name="Mudenti, Sathwik" userId="S::sm61647n@pace.edu::2a7f6e70-0f75-439a-b596-d52eae91ca4e" providerId="AD" clId="Web-{29B93C99-56E9-0578-61FF-52E53A5FBD39}" dt="2022-12-01T01:11:25.322" v="705" actId="20577"/>
      <pc:docMkLst>
        <pc:docMk/>
      </pc:docMkLst>
      <pc:sldChg chg="addSp modSp">
        <pc:chgData name="Mudenti, Sathwik" userId="S::sm61647n@pace.edu::2a7f6e70-0f75-439a-b596-d52eae91ca4e" providerId="AD" clId="Web-{29B93C99-56E9-0578-61FF-52E53A5FBD39}" dt="2022-12-01T01:02:16.737" v="668" actId="20577"/>
        <pc:sldMkLst>
          <pc:docMk/>
          <pc:sldMk cId="2703902735" sldId="289"/>
        </pc:sldMkLst>
        <pc:spChg chg="add mod">
          <ac:chgData name="Mudenti, Sathwik" userId="S::sm61647n@pace.edu::2a7f6e70-0f75-439a-b596-d52eae91ca4e" providerId="AD" clId="Web-{29B93C99-56E9-0578-61FF-52E53A5FBD39}" dt="2022-12-01T01:02:16.737" v="668" actId="20577"/>
          <ac:spMkLst>
            <pc:docMk/>
            <pc:sldMk cId="2703902735" sldId="289"/>
            <ac:spMk id="2" creationId="{A6743E06-6825-C4D7-E633-627979BD8C53}"/>
          </ac:spMkLst>
        </pc:spChg>
        <pc:spChg chg="mod">
          <ac:chgData name="Mudenti, Sathwik" userId="S::sm61647n@pace.edu::2a7f6e70-0f75-439a-b596-d52eae91ca4e" providerId="AD" clId="Web-{29B93C99-56E9-0578-61FF-52E53A5FBD39}" dt="2022-12-01T00:59:16.793" v="524" actId="20577"/>
          <ac:spMkLst>
            <pc:docMk/>
            <pc:sldMk cId="2703902735" sldId="289"/>
            <ac:spMk id="18" creationId="{37F7ED61-C894-4A41-AC49-EFA304B05229}"/>
          </ac:spMkLst>
        </pc:spChg>
      </pc:sldChg>
      <pc:sldChg chg="addSp modSp">
        <pc:chgData name="Mudenti, Sathwik" userId="S::sm61647n@pace.edu::2a7f6e70-0f75-439a-b596-d52eae91ca4e" providerId="AD" clId="Web-{29B93C99-56E9-0578-61FF-52E53A5FBD39}" dt="2022-12-01T01:11:25.322" v="705" actId="20577"/>
        <pc:sldMkLst>
          <pc:docMk/>
          <pc:sldMk cId="1564153946" sldId="309"/>
        </pc:sldMkLst>
        <pc:spChg chg="add mod">
          <ac:chgData name="Mudenti, Sathwik" userId="S::sm61647n@pace.edu::2a7f6e70-0f75-439a-b596-d52eae91ca4e" providerId="AD" clId="Web-{29B93C99-56E9-0578-61FF-52E53A5FBD39}" dt="2022-12-01T01:11:25.322" v="705" actId="20577"/>
          <ac:spMkLst>
            <pc:docMk/>
            <pc:sldMk cId="1564153946" sldId="309"/>
            <ac:spMk id="2" creationId="{B5D36D44-A08A-9A3D-B39F-BA91F9975471}"/>
          </ac:spMkLst>
        </pc:spChg>
        <pc:spChg chg="add mod">
          <ac:chgData name="Mudenti, Sathwik" userId="S::sm61647n@pace.edu::2a7f6e70-0f75-439a-b596-d52eae91ca4e" providerId="AD" clId="Web-{29B93C99-56E9-0578-61FF-52E53A5FBD39}" dt="2022-12-01T00:43:11.959" v="371" actId="20577"/>
          <ac:spMkLst>
            <pc:docMk/>
            <pc:sldMk cId="1564153946" sldId="309"/>
            <ac:spMk id="3" creationId="{DCA68202-7612-2E12-2AB4-E8926F3C650A}"/>
          </ac:spMkLst>
        </pc:spChg>
        <pc:spChg chg="mod">
          <ac:chgData name="Mudenti, Sathwik" userId="S::sm61647n@pace.edu::2a7f6e70-0f75-439a-b596-d52eae91ca4e" providerId="AD" clId="Web-{29B93C99-56E9-0578-61FF-52E53A5FBD39}" dt="2022-12-01T00:38:21.354" v="242" actId="20577"/>
          <ac:spMkLst>
            <pc:docMk/>
            <pc:sldMk cId="1564153946" sldId="309"/>
            <ac:spMk id="13" creationId="{9BA94D88-EA43-5380-20C2-E7A3DC3757DB}"/>
          </ac:spMkLst>
        </pc:spChg>
      </pc:sldChg>
      <pc:sldChg chg="addSp delSp modSp">
        <pc:chgData name="Mudenti, Sathwik" userId="S::sm61647n@pace.edu::2a7f6e70-0f75-439a-b596-d52eae91ca4e" providerId="AD" clId="Web-{29B93C99-56E9-0578-61FF-52E53A5FBD39}" dt="2022-11-30T23:17:55.554" v="16" actId="14100"/>
        <pc:sldMkLst>
          <pc:docMk/>
          <pc:sldMk cId="2225085220" sldId="318"/>
        </pc:sldMkLst>
        <pc:picChg chg="del">
          <ac:chgData name="Mudenti, Sathwik" userId="S::sm61647n@pace.edu::2a7f6e70-0f75-439a-b596-d52eae91ca4e" providerId="AD" clId="Web-{29B93C99-56E9-0578-61FF-52E53A5FBD39}" dt="2022-11-30T23:17:39.007" v="10"/>
          <ac:picMkLst>
            <pc:docMk/>
            <pc:sldMk cId="2225085220" sldId="318"/>
            <ac:picMk id="2" creationId="{A1347C12-01CD-4DEE-BCC5-8FBCBB8B471A}"/>
          </ac:picMkLst>
        </pc:picChg>
        <pc:picChg chg="add mod">
          <ac:chgData name="Mudenti, Sathwik" userId="S::sm61647n@pace.edu::2a7f6e70-0f75-439a-b596-d52eae91ca4e" providerId="AD" clId="Web-{29B93C99-56E9-0578-61FF-52E53A5FBD39}" dt="2022-11-30T23:17:55.554" v="16" actId="14100"/>
          <ac:picMkLst>
            <pc:docMk/>
            <pc:sldMk cId="2225085220" sldId="318"/>
            <ac:picMk id="4" creationId="{3ABA57A8-E924-6F8D-517C-80ACFDE3F5BA}"/>
          </ac:picMkLst>
        </pc:picChg>
      </pc:sldChg>
      <pc:sldChg chg="addSp delSp modSp">
        <pc:chgData name="Mudenti, Sathwik" userId="S::sm61647n@pace.edu::2a7f6e70-0f75-439a-b596-d52eae91ca4e" providerId="AD" clId="Web-{29B93C99-56E9-0578-61FF-52E53A5FBD39}" dt="2022-11-30T23:17:09.068" v="9" actId="14100"/>
        <pc:sldMkLst>
          <pc:docMk/>
          <pc:sldMk cId="1689381970" sldId="329"/>
        </pc:sldMkLst>
        <pc:spChg chg="del mod">
          <ac:chgData name="Mudenti, Sathwik" userId="S::sm61647n@pace.edu::2a7f6e70-0f75-439a-b596-d52eae91ca4e" providerId="AD" clId="Web-{29B93C99-56E9-0578-61FF-52E53A5FBD39}" dt="2022-11-30T23:16:45.443" v="2"/>
          <ac:spMkLst>
            <pc:docMk/>
            <pc:sldMk cId="1689381970" sldId="329"/>
            <ac:spMk id="5" creationId="{9D8DC4F2-773C-0958-36C5-80F23964ABA3}"/>
          </ac:spMkLst>
        </pc:spChg>
        <pc:picChg chg="del">
          <ac:chgData name="Mudenti, Sathwik" userId="S::sm61647n@pace.edu::2a7f6e70-0f75-439a-b596-d52eae91ca4e" providerId="AD" clId="Web-{29B93C99-56E9-0578-61FF-52E53A5FBD39}" dt="2022-11-30T23:16:36.646" v="0"/>
          <ac:picMkLst>
            <pc:docMk/>
            <pc:sldMk cId="1689381970" sldId="329"/>
            <ac:picMk id="2" creationId="{3B004CF6-BE73-E761-D8AC-810BDEBCA2B8}"/>
          </ac:picMkLst>
        </pc:picChg>
        <pc:picChg chg="add mod">
          <ac:chgData name="Mudenti, Sathwik" userId="S::sm61647n@pace.edu::2a7f6e70-0f75-439a-b596-d52eae91ca4e" providerId="AD" clId="Web-{29B93C99-56E9-0578-61FF-52E53A5FBD39}" dt="2022-11-30T23:17:09.068" v="9" actId="14100"/>
          <ac:picMkLst>
            <pc:docMk/>
            <pc:sldMk cId="1689381970" sldId="329"/>
            <ac:picMk id="3" creationId="{FE4F521E-FDE2-2534-76FE-43DF6360FE9F}"/>
          </ac:picMkLst>
        </pc:picChg>
      </pc:sldChg>
      <pc:sldChg chg="addSp modSp">
        <pc:chgData name="Mudenti, Sathwik" userId="S::sm61647n@pace.edu::2a7f6e70-0f75-439a-b596-d52eae91ca4e" providerId="AD" clId="Web-{29B93C99-56E9-0578-61FF-52E53A5FBD39}" dt="2022-11-30T23:43:46.728" v="31"/>
        <pc:sldMkLst>
          <pc:docMk/>
          <pc:sldMk cId="2897203863" sldId="331"/>
        </pc:sldMkLst>
        <pc:spChg chg="add mod">
          <ac:chgData name="Mudenti, Sathwik" userId="S::sm61647n@pace.edu::2a7f6e70-0f75-439a-b596-d52eae91ca4e" providerId="AD" clId="Web-{29B93C99-56E9-0578-61FF-52E53A5FBD39}" dt="2022-11-30T23:43:03.774" v="22"/>
          <ac:spMkLst>
            <pc:docMk/>
            <pc:sldMk cId="2897203863" sldId="331"/>
            <ac:spMk id="4" creationId="{406CDD82-B785-DFDE-53BF-F80DA7A0B421}"/>
          </ac:spMkLst>
        </pc:spChg>
        <pc:spChg chg="mod">
          <ac:chgData name="Mudenti, Sathwik" userId="S::sm61647n@pace.edu::2a7f6e70-0f75-439a-b596-d52eae91ca4e" providerId="AD" clId="Web-{29B93C99-56E9-0578-61FF-52E53A5FBD39}" dt="2022-11-30T23:43:40.947" v="30" actId="14100"/>
          <ac:spMkLst>
            <pc:docMk/>
            <pc:sldMk cId="2897203863" sldId="331"/>
            <ac:spMk id="7" creationId="{720981EF-B180-F830-1603-FF3B93A3010E}"/>
          </ac:spMkLst>
        </pc:spChg>
        <pc:spChg chg="mod">
          <ac:chgData name="Mudenti, Sathwik" userId="S::sm61647n@pace.edu::2a7f6e70-0f75-439a-b596-d52eae91ca4e" providerId="AD" clId="Web-{29B93C99-56E9-0578-61FF-52E53A5FBD39}" dt="2022-11-30T23:25:58.848" v="18" actId="20577"/>
          <ac:spMkLst>
            <pc:docMk/>
            <pc:sldMk cId="2897203863" sldId="331"/>
            <ac:spMk id="10" creationId="{ED53E6A8-CADA-30F4-B465-65D95A2CC02D}"/>
          </ac:spMkLst>
        </pc:spChg>
        <pc:graphicFrameChg chg="add mod modGraphic">
          <ac:chgData name="Mudenti, Sathwik" userId="S::sm61647n@pace.edu::2a7f6e70-0f75-439a-b596-d52eae91ca4e" providerId="AD" clId="Web-{29B93C99-56E9-0578-61FF-52E53A5FBD39}" dt="2022-11-30T23:43:46.728" v="31"/>
          <ac:graphicFrameMkLst>
            <pc:docMk/>
            <pc:sldMk cId="2897203863" sldId="331"/>
            <ac:graphicFrameMk id="3" creationId="{2E99CA7A-B390-4E9B-F155-E42CC7633F94}"/>
          </ac:graphicFrameMkLst>
        </pc:graphicFrameChg>
      </pc:sldChg>
      <pc:sldChg chg="modSp">
        <pc:chgData name="Mudenti, Sathwik" userId="S::sm61647n@pace.edu::2a7f6e70-0f75-439a-b596-d52eae91ca4e" providerId="AD" clId="Web-{29B93C99-56E9-0578-61FF-52E53A5FBD39}" dt="2022-12-01T00:39:03.059" v="243" actId="1076"/>
        <pc:sldMkLst>
          <pc:docMk/>
          <pc:sldMk cId="864526594" sldId="334"/>
        </pc:sldMkLst>
        <pc:spChg chg="mod">
          <ac:chgData name="Mudenti, Sathwik" userId="S::sm61647n@pace.edu::2a7f6e70-0f75-439a-b596-d52eae91ca4e" providerId="AD" clId="Web-{29B93C99-56E9-0578-61FF-52E53A5FBD39}" dt="2022-12-01T00:39:03.059" v="243" actId="1076"/>
          <ac:spMkLst>
            <pc:docMk/>
            <pc:sldMk cId="864526594" sldId="334"/>
            <ac:spMk id="4" creationId="{1EEB6298-4A3F-AACF-D688-B595EF942359}"/>
          </ac:spMkLst>
        </pc:spChg>
      </pc:sldChg>
      <pc:sldChg chg="addSp delSp modSp">
        <pc:chgData name="Mudenti, Sathwik" userId="S::sm61647n@pace.edu::2a7f6e70-0f75-439a-b596-d52eae91ca4e" providerId="AD" clId="Web-{29B93C99-56E9-0578-61FF-52E53A5FBD39}" dt="2022-12-01T00:15:10.082" v="126" actId="20577"/>
        <pc:sldMkLst>
          <pc:docMk/>
          <pc:sldMk cId="132562910" sldId="339"/>
        </pc:sldMkLst>
        <pc:spChg chg="add mod">
          <ac:chgData name="Mudenti, Sathwik" userId="S::sm61647n@pace.edu::2a7f6e70-0f75-439a-b596-d52eae91ca4e" providerId="AD" clId="Web-{29B93C99-56E9-0578-61FF-52E53A5FBD39}" dt="2022-12-01T00:01:10.784" v="56"/>
          <ac:spMkLst>
            <pc:docMk/>
            <pc:sldMk cId="132562910" sldId="339"/>
            <ac:spMk id="5" creationId="{0B2565FC-AFB3-BAA3-693E-867B25C1DAFD}"/>
          </ac:spMkLst>
        </pc:spChg>
        <pc:spChg chg="add mod">
          <ac:chgData name="Mudenti, Sathwik" userId="S::sm61647n@pace.edu::2a7f6e70-0f75-439a-b596-d52eae91ca4e" providerId="AD" clId="Web-{29B93C99-56E9-0578-61FF-52E53A5FBD39}" dt="2022-12-01T00:15:10.082" v="126" actId="20577"/>
          <ac:spMkLst>
            <pc:docMk/>
            <pc:sldMk cId="132562910" sldId="339"/>
            <ac:spMk id="6" creationId="{101E57C7-F03D-E1F2-ADEC-1B8CBE9B11E0}"/>
          </ac:spMkLst>
        </pc:spChg>
        <pc:graphicFrameChg chg="del mod modGraphic">
          <ac:chgData name="Mudenti, Sathwik" userId="S::sm61647n@pace.edu::2a7f6e70-0f75-439a-b596-d52eae91ca4e" providerId="AD" clId="Web-{29B93C99-56E9-0578-61FF-52E53A5FBD39}" dt="2022-12-01T00:01:08.346" v="53"/>
          <ac:graphicFrameMkLst>
            <pc:docMk/>
            <pc:sldMk cId="132562910" sldId="339"/>
            <ac:graphicFrameMk id="3" creationId="{7F00862F-A1A7-4A6B-1FB2-01F3DBB4528C}"/>
          </ac:graphicFrameMkLst>
        </pc:graphicFrameChg>
        <pc:graphicFrameChg chg="add mod modGraphic">
          <ac:chgData name="Mudenti, Sathwik" userId="S::sm61647n@pace.edu::2a7f6e70-0f75-439a-b596-d52eae91ca4e" providerId="AD" clId="Web-{29B93C99-56E9-0578-61FF-52E53A5FBD39}" dt="2022-12-01T00:14:50.206" v="122" actId="1076"/>
          <ac:graphicFrameMkLst>
            <pc:docMk/>
            <pc:sldMk cId="132562910" sldId="339"/>
            <ac:graphicFrameMk id="4" creationId="{E6813BCD-0695-3858-51C2-403F83E99CC3}"/>
          </ac:graphicFrameMkLst>
        </pc:graphicFrameChg>
      </pc:sldChg>
      <pc:sldChg chg="modSp">
        <pc:chgData name="Mudenti, Sathwik" userId="S::sm61647n@pace.edu::2a7f6e70-0f75-439a-b596-d52eae91ca4e" providerId="AD" clId="Web-{29B93C99-56E9-0578-61FF-52E53A5FBD39}" dt="2022-11-30T23:48:01.191" v="47" actId="20577"/>
        <pc:sldMkLst>
          <pc:docMk/>
          <pc:sldMk cId="2177637903" sldId="340"/>
        </pc:sldMkLst>
        <pc:spChg chg="mod">
          <ac:chgData name="Mudenti, Sathwik" userId="S::sm61647n@pace.edu::2a7f6e70-0f75-439a-b596-d52eae91ca4e" providerId="AD" clId="Web-{29B93C99-56E9-0578-61FF-52E53A5FBD39}" dt="2022-11-30T23:48:01.191" v="47" actId="20577"/>
          <ac:spMkLst>
            <pc:docMk/>
            <pc:sldMk cId="2177637903" sldId="340"/>
            <ac:spMk id="5" creationId="{81917925-ADE7-AC7D-C9CE-840EA129FC89}"/>
          </ac:spMkLst>
        </pc:spChg>
      </pc:sldChg>
      <pc:sldChg chg="addSp delSp modSp add ord replId">
        <pc:chgData name="Mudenti, Sathwik" userId="S::sm61647n@pace.edu::2a7f6e70-0f75-439a-b596-d52eae91ca4e" providerId="AD" clId="Web-{29B93C99-56E9-0578-61FF-52E53A5FBD39}" dt="2022-12-01T00:09:31.303" v="94" actId="20577"/>
        <pc:sldMkLst>
          <pc:docMk/>
          <pc:sldMk cId="2123709079" sldId="351"/>
        </pc:sldMkLst>
        <pc:spChg chg="add mod">
          <ac:chgData name="Mudenti, Sathwik" userId="S::sm61647n@pace.edu::2a7f6e70-0f75-439a-b596-d52eae91ca4e" providerId="AD" clId="Web-{29B93C99-56E9-0578-61FF-52E53A5FBD39}" dt="2022-12-01T00:09:31.303" v="94" actId="20577"/>
          <ac:spMkLst>
            <pc:docMk/>
            <pc:sldMk cId="2123709079" sldId="351"/>
            <ac:spMk id="3" creationId="{4F9D01BF-AF12-301C-3024-C47F8290C116}"/>
          </ac:spMkLst>
        </pc:spChg>
        <pc:spChg chg="del">
          <ac:chgData name="Mudenti, Sathwik" userId="S::sm61647n@pace.edu::2a7f6e70-0f75-439a-b596-d52eae91ca4e" providerId="AD" clId="Web-{29B93C99-56E9-0578-61FF-52E53A5FBD39}" dt="2022-12-01T00:08:56.614" v="75"/>
          <ac:spMkLst>
            <pc:docMk/>
            <pc:sldMk cId="2123709079" sldId="351"/>
            <ac:spMk id="5" creationId="{81917925-ADE7-AC7D-C9CE-840EA129FC89}"/>
          </ac:spMkLst>
        </pc:spChg>
      </pc:sldChg>
      <pc:sldChg chg="addSp delSp modSp add replId">
        <pc:chgData name="Mudenti, Sathwik" userId="S::sm61647n@pace.edu::2a7f6e70-0f75-439a-b596-d52eae91ca4e" providerId="AD" clId="Web-{29B93C99-56E9-0578-61FF-52E53A5FBD39}" dt="2022-12-01T00:10:20.602" v="97"/>
        <pc:sldMkLst>
          <pc:docMk/>
          <pc:sldMk cId="3499861955" sldId="352"/>
        </pc:sldMkLst>
        <pc:spChg chg="add del">
          <ac:chgData name="Mudenti, Sathwik" userId="S::sm61647n@pace.edu::2a7f6e70-0f75-439a-b596-d52eae91ca4e" providerId="AD" clId="Web-{29B93C99-56E9-0578-61FF-52E53A5FBD39}" dt="2022-12-01T00:09:51.397" v="96"/>
          <ac:spMkLst>
            <pc:docMk/>
            <pc:sldMk cId="3499861955" sldId="352"/>
            <ac:spMk id="3" creationId="{F0E26A0B-3FF4-91DF-7CA6-2C973C708E80}"/>
          </ac:spMkLst>
        </pc:spChg>
        <pc:graphicFrameChg chg="add mod">
          <ac:chgData name="Mudenti, Sathwik" userId="S::sm61647n@pace.edu::2a7f6e70-0f75-439a-b596-d52eae91ca4e" providerId="AD" clId="Web-{29B93C99-56E9-0578-61FF-52E53A5FBD39}" dt="2022-12-01T00:10:20.602" v="97"/>
          <ac:graphicFrameMkLst>
            <pc:docMk/>
            <pc:sldMk cId="3499861955" sldId="352"/>
            <ac:graphicFrameMk id="5" creationId="{114A5C14-4CC6-AFBA-8CE0-59FB3A069DA2}"/>
          </ac:graphicFrameMkLst>
        </pc:graphicFrameChg>
      </pc:sldChg>
      <pc:sldChg chg="modSp add ord replId">
        <pc:chgData name="Mudenti, Sathwik" userId="S::sm61647n@pace.edu::2a7f6e70-0f75-439a-b596-d52eae91ca4e" providerId="AD" clId="Web-{29B93C99-56E9-0578-61FF-52E53A5FBD39}" dt="2022-12-01T00:16:40.711" v="138" actId="20577"/>
        <pc:sldMkLst>
          <pc:docMk/>
          <pc:sldMk cId="1708338889" sldId="353"/>
        </pc:sldMkLst>
        <pc:spChg chg="mod">
          <ac:chgData name="Mudenti, Sathwik" userId="S::sm61647n@pace.edu::2a7f6e70-0f75-439a-b596-d52eae91ca4e" providerId="AD" clId="Web-{29B93C99-56E9-0578-61FF-52E53A5FBD39}" dt="2022-12-01T00:16:40.711" v="138" actId="20577"/>
          <ac:spMkLst>
            <pc:docMk/>
            <pc:sldMk cId="1708338889" sldId="353"/>
            <ac:spMk id="3" creationId="{4F9D01BF-AF12-301C-3024-C47F8290C116}"/>
          </ac:spMkLst>
        </pc:spChg>
      </pc:sldChg>
      <pc:sldChg chg="addSp delSp modSp add replId">
        <pc:chgData name="Mudenti, Sathwik" userId="S::sm61647n@pace.edu::2a7f6e70-0f75-439a-b596-d52eae91ca4e" providerId="AD" clId="Web-{29B93C99-56E9-0578-61FF-52E53A5FBD39}" dt="2022-12-01T00:30:21.070" v="211"/>
        <pc:sldMkLst>
          <pc:docMk/>
          <pc:sldMk cId="3891977922" sldId="354"/>
        </pc:sldMkLst>
        <pc:spChg chg="add mod">
          <ac:chgData name="Mudenti, Sathwik" userId="S::sm61647n@pace.edu::2a7f6e70-0f75-439a-b596-d52eae91ca4e" providerId="AD" clId="Web-{29B93C99-56E9-0578-61FF-52E53A5FBD39}" dt="2022-12-01T00:18:09.198" v="166" actId="20577"/>
          <ac:spMkLst>
            <pc:docMk/>
            <pc:sldMk cId="3891977922" sldId="354"/>
            <ac:spMk id="2" creationId="{11350C4A-61DA-EDFF-7F13-4DA457F8BB05}"/>
          </ac:spMkLst>
        </pc:spChg>
        <pc:spChg chg="del">
          <ac:chgData name="Mudenti, Sathwik" userId="S::sm61647n@pace.edu::2a7f6e70-0f75-439a-b596-d52eae91ca4e" providerId="AD" clId="Web-{29B93C99-56E9-0578-61FF-52E53A5FBD39}" dt="2022-12-01T00:16:51.570" v="140"/>
          <ac:spMkLst>
            <pc:docMk/>
            <pc:sldMk cId="3891977922" sldId="354"/>
            <ac:spMk id="3" creationId="{4F9D01BF-AF12-301C-3024-C47F8290C116}"/>
          </ac:spMkLst>
        </pc:spChg>
        <pc:spChg chg="add mod">
          <ac:chgData name="Mudenti, Sathwik" userId="S::sm61647n@pace.edu::2a7f6e70-0f75-439a-b596-d52eae91ca4e" providerId="AD" clId="Web-{29B93C99-56E9-0578-61FF-52E53A5FBD39}" dt="2022-12-01T00:19:07.154" v="171" actId="14100"/>
          <ac:spMkLst>
            <pc:docMk/>
            <pc:sldMk cId="3891977922" sldId="354"/>
            <ac:spMk id="4" creationId="{518661B4-A1A4-892C-3277-051092224D71}"/>
          </ac:spMkLst>
        </pc:spChg>
        <pc:spChg chg="add del mod">
          <ac:chgData name="Mudenti, Sathwik" userId="S::sm61647n@pace.edu::2a7f6e70-0f75-439a-b596-d52eae91ca4e" providerId="AD" clId="Web-{29B93C99-56E9-0578-61FF-52E53A5FBD39}" dt="2022-12-01T00:27:30.204" v="183"/>
          <ac:spMkLst>
            <pc:docMk/>
            <pc:sldMk cId="3891977922" sldId="354"/>
            <ac:spMk id="7" creationId="{A7A259E9-C148-A488-967A-24818DAE40E8}"/>
          </ac:spMkLst>
        </pc:spChg>
        <pc:graphicFrameChg chg="add del mod modGraphic">
          <ac:chgData name="Mudenti, Sathwik" userId="S::sm61647n@pace.edu::2a7f6e70-0f75-439a-b596-d52eae91ca4e" providerId="AD" clId="Web-{29B93C99-56E9-0578-61FF-52E53A5FBD39}" dt="2022-12-01T00:28:01.533" v="193"/>
          <ac:graphicFrameMkLst>
            <pc:docMk/>
            <pc:sldMk cId="3891977922" sldId="354"/>
            <ac:graphicFrameMk id="6" creationId="{AD2ED54F-C65F-6252-C4B7-D87177D78D33}"/>
          </ac:graphicFrameMkLst>
        </pc:graphicFrameChg>
        <pc:graphicFrameChg chg="add del mod modGraphic">
          <ac:chgData name="Mudenti, Sathwik" userId="S::sm61647n@pace.edu::2a7f6e70-0f75-439a-b596-d52eae91ca4e" providerId="AD" clId="Web-{29B93C99-56E9-0578-61FF-52E53A5FBD39}" dt="2022-12-01T00:28:39.441" v="201"/>
          <ac:graphicFrameMkLst>
            <pc:docMk/>
            <pc:sldMk cId="3891977922" sldId="354"/>
            <ac:graphicFrameMk id="9" creationId="{46C93673-7F2A-F26B-8308-A7725D77DE10}"/>
          </ac:graphicFrameMkLst>
        </pc:graphicFrameChg>
        <pc:graphicFrameChg chg="add mod modGraphic">
          <ac:chgData name="Mudenti, Sathwik" userId="S::sm61647n@pace.edu::2a7f6e70-0f75-439a-b596-d52eae91ca4e" providerId="AD" clId="Web-{29B93C99-56E9-0578-61FF-52E53A5FBD39}" dt="2022-12-01T00:30:21.070" v="211"/>
          <ac:graphicFrameMkLst>
            <pc:docMk/>
            <pc:sldMk cId="3891977922" sldId="354"/>
            <ac:graphicFrameMk id="11" creationId="{E32A41E9-EB9A-06DB-60A1-D6BEC9C1C357}"/>
          </ac:graphicFrameMkLst>
        </pc:graphicFrameChg>
      </pc:sldChg>
      <pc:sldChg chg="modSp add ord replId">
        <pc:chgData name="Mudenti, Sathwik" userId="S::sm61647n@pace.edu::2a7f6e70-0f75-439a-b596-d52eae91ca4e" providerId="AD" clId="Web-{29B93C99-56E9-0578-61FF-52E53A5FBD39}" dt="2022-12-01T00:31:27.354" v="238" actId="20577"/>
        <pc:sldMkLst>
          <pc:docMk/>
          <pc:sldMk cId="2992585221" sldId="355"/>
        </pc:sldMkLst>
        <pc:spChg chg="mod">
          <ac:chgData name="Mudenti, Sathwik" userId="S::sm61647n@pace.edu::2a7f6e70-0f75-439a-b596-d52eae91ca4e" providerId="AD" clId="Web-{29B93C99-56E9-0578-61FF-52E53A5FBD39}" dt="2022-12-01T00:31:27.354" v="238" actId="20577"/>
          <ac:spMkLst>
            <pc:docMk/>
            <pc:sldMk cId="2992585221" sldId="355"/>
            <ac:spMk id="3" creationId="{4F9D01BF-AF12-301C-3024-C47F8290C116}"/>
          </ac:spMkLst>
        </pc:spChg>
      </pc:sldChg>
      <pc:sldChg chg="delSp add replId">
        <pc:chgData name="Mudenti, Sathwik" userId="S::sm61647n@pace.edu::2a7f6e70-0f75-439a-b596-d52eae91ca4e" providerId="AD" clId="Web-{29B93C99-56E9-0578-61FF-52E53A5FBD39}" dt="2022-12-01T00:31:38.229" v="240"/>
        <pc:sldMkLst>
          <pc:docMk/>
          <pc:sldMk cId="2727880127" sldId="356"/>
        </pc:sldMkLst>
        <pc:spChg chg="del">
          <ac:chgData name="Mudenti, Sathwik" userId="S::sm61647n@pace.edu::2a7f6e70-0f75-439a-b596-d52eae91ca4e" providerId="AD" clId="Web-{29B93C99-56E9-0578-61FF-52E53A5FBD39}" dt="2022-12-01T00:31:38.229" v="240"/>
          <ac:spMkLst>
            <pc:docMk/>
            <pc:sldMk cId="2727880127" sldId="356"/>
            <ac:spMk id="3" creationId="{4F9D01BF-AF12-301C-3024-C47F8290C116}"/>
          </ac:spMkLst>
        </pc:spChg>
      </pc:sldChg>
    </pc:docChg>
  </pc:docChgLst>
  <pc:docChgLst>
    <pc:chgData name="Sulikunte Gangadhara Reddy, Ms. Brunda" userId="S::bs49506n@pace.edu::ca36e258-f8f9-4b2e-83c2-879a4b8d525f" providerId="AD" clId="Web-{2913C5FE-CE00-DD4B-429D-F63DBBF33824}"/>
    <pc:docChg chg="addSld modSld">
      <pc:chgData name="Sulikunte Gangadhara Reddy, Ms. Brunda" userId="S::bs49506n@pace.edu::ca36e258-f8f9-4b2e-83c2-879a4b8d525f" providerId="AD" clId="Web-{2913C5FE-CE00-DD4B-429D-F63DBBF33824}" dt="2022-12-01T01:24:47.101" v="1351"/>
      <pc:docMkLst>
        <pc:docMk/>
      </pc:docMkLst>
      <pc:sldChg chg="modSp">
        <pc:chgData name="Sulikunte Gangadhara Reddy, Ms. Brunda" userId="S::bs49506n@pace.edu::ca36e258-f8f9-4b2e-83c2-879a4b8d525f" providerId="AD" clId="Web-{2913C5FE-CE00-DD4B-429D-F63DBBF33824}" dt="2022-11-30T23:23:35.470" v="0"/>
        <pc:sldMkLst>
          <pc:docMk/>
          <pc:sldMk cId="3370173515" sldId="308"/>
        </pc:sldMkLst>
        <pc:picChg chg="mod">
          <ac:chgData name="Sulikunte Gangadhara Reddy, Ms. Brunda" userId="S::bs49506n@pace.edu::ca36e258-f8f9-4b2e-83c2-879a4b8d525f" providerId="AD" clId="Web-{2913C5FE-CE00-DD4B-429D-F63DBBF33824}" dt="2022-11-30T23:23:35.470" v="0"/>
          <ac:picMkLst>
            <pc:docMk/>
            <pc:sldMk cId="3370173515" sldId="308"/>
            <ac:picMk id="17" creationId="{B7DB5E24-80A6-233A-89E9-F0A3584BD859}"/>
          </ac:picMkLst>
        </pc:picChg>
      </pc:sldChg>
      <pc:sldChg chg="addSp delSp modSp">
        <pc:chgData name="Sulikunte Gangadhara Reddy, Ms. Brunda" userId="S::bs49506n@pace.edu::ca36e258-f8f9-4b2e-83c2-879a4b8d525f" providerId="AD" clId="Web-{2913C5FE-CE00-DD4B-429D-F63DBBF33824}" dt="2022-11-30T23:49:31.257" v="1350"/>
        <pc:sldMkLst>
          <pc:docMk/>
          <pc:sldMk cId="3287394355" sldId="341"/>
        </pc:sldMkLst>
        <pc:graphicFrameChg chg="add del">
          <ac:chgData name="Sulikunte Gangadhara Reddy, Ms. Brunda" userId="S::bs49506n@pace.edu::ca36e258-f8f9-4b2e-83c2-879a4b8d525f" providerId="AD" clId="Web-{2913C5FE-CE00-DD4B-429D-F63DBBF33824}" dt="2022-11-30T23:30:28.700" v="3"/>
          <ac:graphicFrameMkLst>
            <pc:docMk/>
            <pc:sldMk cId="3287394355" sldId="341"/>
            <ac:graphicFrameMk id="2" creationId="{33DEA63A-07EE-E9CC-4E4E-84EC2EAA9D18}"/>
          </ac:graphicFrameMkLst>
        </pc:graphicFrameChg>
        <pc:graphicFrameChg chg="add mod modGraphic">
          <ac:chgData name="Sulikunte Gangadhara Reddy, Ms. Brunda" userId="S::bs49506n@pace.edu::ca36e258-f8f9-4b2e-83c2-879a4b8d525f" providerId="AD" clId="Web-{2913C5FE-CE00-DD4B-429D-F63DBBF33824}" dt="2022-11-30T23:49:15.928" v="1344"/>
          <ac:graphicFrameMkLst>
            <pc:docMk/>
            <pc:sldMk cId="3287394355" sldId="341"/>
            <ac:graphicFrameMk id="4" creationId="{4F00208A-5771-7CEB-BED9-49C4BBF245AE}"/>
          </ac:graphicFrameMkLst>
        </pc:graphicFrameChg>
        <pc:graphicFrameChg chg="add mod modGraphic">
          <ac:chgData name="Sulikunte Gangadhara Reddy, Ms. Brunda" userId="S::bs49506n@pace.edu::ca36e258-f8f9-4b2e-83c2-879a4b8d525f" providerId="AD" clId="Web-{2913C5FE-CE00-DD4B-429D-F63DBBF33824}" dt="2022-11-30T23:49:31.257" v="1350"/>
          <ac:graphicFrameMkLst>
            <pc:docMk/>
            <pc:sldMk cId="3287394355" sldId="341"/>
            <ac:graphicFrameMk id="5" creationId="{FC45D4A0-3517-D416-A3BE-B140AA85EEEC}"/>
          </ac:graphicFrameMkLst>
        </pc:graphicFrameChg>
        <pc:graphicFrameChg chg="add mod modGraphic">
          <ac:chgData name="Sulikunte Gangadhara Reddy, Ms. Brunda" userId="S::bs49506n@pace.edu::ca36e258-f8f9-4b2e-83c2-879a4b8d525f" providerId="AD" clId="Web-{2913C5FE-CE00-DD4B-429D-F63DBBF33824}" dt="2022-11-30T23:48:24.613" v="1324"/>
          <ac:graphicFrameMkLst>
            <pc:docMk/>
            <pc:sldMk cId="3287394355" sldId="341"/>
            <ac:graphicFrameMk id="6" creationId="{9B85F486-F335-C609-6BEA-10C6169AF1C2}"/>
          </ac:graphicFrameMkLst>
        </pc:graphicFrameChg>
        <pc:picChg chg="del">
          <ac:chgData name="Sulikunte Gangadhara Reddy, Ms. Brunda" userId="S::bs49506n@pace.edu::ca36e258-f8f9-4b2e-83c2-879a4b8d525f" providerId="AD" clId="Web-{2913C5FE-CE00-DD4B-429D-F63DBBF33824}" dt="2022-11-30T23:30:02.542" v="1"/>
          <ac:picMkLst>
            <pc:docMk/>
            <pc:sldMk cId="3287394355" sldId="341"/>
            <ac:picMk id="3" creationId="{BBCD2F33-8D6B-2F44-B7F4-A6BA0C9C3BAD}"/>
          </ac:picMkLst>
        </pc:picChg>
      </pc:sldChg>
      <pc:sldChg chg="new">
        <pc:chgData name="Sulikunte Gangadhara Reddy, Ms. Brunda" userId="S::bs49506n@pace.edu::ca36e258-f8f9-4b2e-83c2-879a4b8d525f" providerId="AD" clId="Web-{2913C5FE-CE00-DD4B-429D-F63DBBF33824}" dt="2022-12-01T01:24:47.101" v="1351"/>
        <pc:sldMkLst>
          <pc:docMk/>
          <pc:sldMk cId="2302875187" sldId="362"/>
        </pc:sldMkLst>
      </pc:sldChg>
    </pc:docChg>
  </pc:docChgLst>
  <pc:docChgLst>
    <pc:chgData name="Mudenti, Sathwik" userId="S::sm61647n@pace.edu::2a7f6e70-0f75-439a-b596-d52eae91ca4e" providerId="AD" clId="Web-{F38E04F3-7A7B-D2B0-6669-C558DBBB1647}"/>
    <pc:docChg chg="addSld delSld modSld sldOrd">
      <pc:chgData name="Mudenti, Sathwik" userId="S::sm61647n@pace.edu::2a7f6e70-0f75-439a-b596-d52eae91ca4e" providerId="AD" clId="Web-{F38E04F3-7A7B-D2B0-6669-C558DBBB1647}" dt="2022-12-07T20:16:27.572" v="115"/>
      <pc:docMkLst>
        <pc:docMk/>
      </pc:docMkLst>
      <pc:sldChg chg="modSp">
        <pc:chgData name="Mudenti, Sathwik" userId="S::sm61647n@pace.edu::2a7f6e70-0f75-439a-b596-d52eae91ca4e" providerId="AD" clId="Web-{F38E04F3-7A7B-D2B0-6669-C558DBBB1647}" dt="2022-12-07T20:03:38.193" v="84" actId="20577"/>
        <pc:sldMkLst>
          <pc:docMk/>
          <pc:sldMk cId="3370173515" sldId="308"/>
        </pc:sldMkLst>
        <pc:spChg chg="mod">
          <ac:chgData name="Mudenti, Sathwik" userId="S::sm61647n@pace.edu::2a7f6e70-0f75-439a-b596-d52eae91ca4e" providerId="AD" clId="Web-{F38E04F3-7A7B-D2B0-6669-C558DBBB1647}" dt="2022-12-07T20:03:38.193" v="84" actId="20577"/>
          <ac:spMkLst>
            <pc:docMk/>
            <pc:sldMk cId="3370173515" sldId="308"/>
            <ac:spMk id="48" creationId="{844B24B6-CE9D-4120-AAD8-258A2C00FD75}"/>
          </ac:spMkLst>
        </pc:spChg>
      </pc:sldChg>
      <pc:sldChg chg="modSp">
        <pc:chgData name="Mudenti, Sathwik" userId="S::sm61647n@pace.edu::2a7f6e70-0f75-439a-b596-d52eae91ca4e" providerId="AD" clId="Web-{F38E04F3-7A7B-D2B0-6669-C558DBBB1647}" dt="2022-12-07T19:45:37.494" v="28" actId="20577"/>
        <pc:sldMkLst>
          <pc:docMk/>
          <pc:sldMk cId="2635903814" sldId="310"/>
        </pc:sldMkLst>
        <pc:spChg chg="mod">
          <ac:chgData name="Mudenti, Sathwik" userId="S::sm61647n@pace.edu::2a7f6e70-0f75-439a-b596-d52eae91ca4e" providerId="AD" clId="Web-{F38E04F3-7A7B-D2B0-6669-C558DBBB1647}" dt="2022-12-07T19:45:37.494" v="28" actId="20577"/>
          <ac:spMkLst>
            <pc:docMk/>
            <pc:sldMk cId="2635903814" sldId="310"/>
            <ac:spMk id="2" creationId="{92FF1582-087C-2135-ACC4-590A9791AAFD}"/>
          </ac:spMkLst>
        </pc:spChg>
      </pc:sldChg>
      <pc:sldChg chg="ord">
        <pc:chgData name="Mudenti, Sathwik" userId="S::sm61647n@pace.edu::2a7f6e70-0f75-439a-b596-d52eae91ca4e" providerId="AD" clId="Web-{F38E04F3-7A7B-D2B0-6669-C558DBBB1647}" dt="2022-12-07T19:46:48.386" v="35"/>
        <pc:sldMkLst>
          <pc:docMk/>
          <pc:sldMk cId="3009478132" sldId="319"/>
        </pc:sldMkLst>
      </pc:sldChg>
      <pc:sldChg chg="modSp ord">
        <pc:chgData name="Mudenti, Sathwik" userId="S::sm61647n@pace.edu::2a7f6e70-0f75-439a-b596-d52eae91ca4e" providerId="AD" clId="Web-{F38E04F3-7A7B-D2B0-6669-C558DBBB1647}" dt="2022-12-07T19:46:30.636" v="34" actId="20577"/>
        <pc:sldMkLst>
          <pc:docMk/>
          <pc:sldMk cId="1913480682" sldId="326"/>
        </pc:sldMkLst>
        <pc:spChg chg="mod">
          <ac:chgData name="Mudenti, Sathwik" userId="S::sm61647n@pace.edu::2a7f6e70-0f75-439a-b596-d52eae91ca4e" providerId="AD" clId="Web-{F38E04F3-7A7B-D2B0-6669-C558DBBB1647}" dt="2022-12-07T19:46:30.636" v="34" actId="20577"/>
          <ac:spMkLst>
            <pc:docMk/>
            <pc:sldMk cId="1913480682" sldId="326"/>
            <ac:spMk id="2" creationId="{F393622E-3B7E-7250-AB96-13199BE148F4}"/>
          </ac:spMkLst>
        </pc:spChg>
      </pc:sldChg>
      <pc:sldChg chg="ord">
        <pc:chgData name="Mudenti, Sathwik" userId="S::sm61647n@pace.edu::2a7f6e70-0f75-439a-b596-d52eae91ca4e" providerId="AD" clId="Web-{F38E04F3-7A7B-D2B0-6669-C558DBBB1647}" dt="2022-12-07T20:16:27.572" v="115"/>
        <pc:sldMkLst>
          <pc:docMk/>
          <pc:sldMk cId="2123709079" sldId="351"/>
        </pc:sldMkLst>
      </pc:sldChg>
      <pc:sldChg chg="addSp delSp modSp">
        <pc:chgData name="Mudenti, Sathwik" userId="S::sm61647n@pace.edu::2a7f6e70-0f75-439a-b596-d52eae91ca4e" providerId="AD" clId="Web-{F38E04F3-7A7B-D2B0-6669-C558DBBB1647}" dt="2022-12-07T20:02:13.128" v="76" actId="1076"/>
        <pc:sldMkLst>
          <pc:docMk/>
          <pc:sldMk cId="3891977922" sldId="354"/>
        </pc:sldMkLst>
        <pc:spChg chg="mod">
          <ac:chgData name="Mudenti, Sathwik" userId="S::sm61647n@pace.edu::2a7f6e70-0f75-439a-b596-d52eae91ca4e" providerId="AD" clId="Web-{F38E04F3-7A7B-D2B0-6669-C558DBBB1647}" dt="2022-12-07T20:02:13.128" v="76" actId="1076"/>
          <ac:spMkLst>
            <pc:docMk/>
            <pc:sldMk cId="3891977922" sldId="354"/>
            <ac:spMk id="2" creationId="{11350C4A-61DA-EDFF-7F13-4DA457F8BB05}"/>
          </ac:spMkLst>
        </pc:spChg>
        <pc:spChg chg="del mod">
          <ac:chgData name="Mudenti, Sathwik" userId="S::sm61647n@pace.edu::2a7f6e70-0f75-439a-b596-d52eae91ca4e" providerId="AD" clId="Web-{F38E04F3-7A7B-D2B0-6669-C558DBBB1647}" dt="2022-12-07T19:55:26.712" v="38"/>
          <ac:spMkLst>
            <pc:docMk/>
            <pc:sldMk cId="3891977922" sldId="354"/>
            <ac:spMk id="4" creationId="{518661B4-A1A4-892C-3277-051092224D71}"/>
          </ac:spMkLst>
        </pc:spChg>
        <pc:spChg chg="add mod">
          <ac:chgData name="Mudenti, Sathwik" userId="S::sm61647n@pace.edu::2a7f6e70-0f75-439a-b596-d52eae91ca4e" providerId="AD" clId="Web-{F38E04F3-7A7B-D2B0-6669-C558DBBB1647}" dt="2022-12-07T19:55:27.259" v="45"/>
          <ac:spMkLst>
            <pc:docMk/>
            <pc:sldMk cId="3891977922" sldId="354"/>
            <ac:spMk id="6" creationId="{ECE0D639-C6D7-9136-9694-F14FDE253845}"/>
          </ac:spMkLst>
        </pc:spChg>
        <pc:graphicFrameChg chg="add mod modGraphic">
          <ac:chgData name="Mudenti, Sathwik" userId="S::sm61647n@pace.edu::2a7f6e70-0f75-439a-b596-d52eae91ca4e" providerId="AD" clId="Web-{F38E04F3-7A7B-D2B0-6669-C558DBBB1647}" dt="2022-12-07T20:02:09.628" v="75" actId="1076"/>
          <ac:graphicFrameMkLst>
            <pc:docMk/>
            <pc:sldMk cId="3891977922" sldId="354"/>
            <ac:graphicFrameMk id="5" creationId="{688522A9-CBB6-A079-2411-2B8F1F797DC0}"/>
          </ac:graphicFrameMkLst>
        </pc:graphicFrameChg>
        <pc:graphicFrameChg chg="del mod modGraphic">
          <ac:chgData name="Mudenti, Sathwik" userId="S::sm61647n@pace.edu::2a7f6e70-0f75-439a-b596-d52eae91ca4e" providerId="AD" clId="Web-{F38E04F3-7A7B-D2B0-6669-C558DBBB1647}" dt="2022-12-07T19:55:27.134" v="42"/>
          <ac:graphicFrameMkLst>
            <pc:docMk/>
            <pc:sldMk cId="3891977922" sldId="354"/>
            <ac:graphicFrameMk id="11" creationId="{E32A41E9-EB9A-06DB-60A1-D6BEC9C1C357}"/>
          </ac:graphicFrameMkLst>
        </pc:graphicFrameChg>
      </pc:sldChg>
      <pc:sldChg chg="del">
        <pc:chgData name="Mudenti, Sathwik" userId="S::sm61647n@pace.edu::2a7f6e70-0f75-439a-b596-d52eae91ca4e" providerId="AD" clId="Web-{F38E04F3-7A7B-D2B0-6669-C558DBBB1647}" dt="2022-12-07T20:04:04.584" v="85"/>
        <pc:sldMkLst>
          <pc:docMk/>
          <pc:sldMk cId="2727880127" sldId="356"/>
        </pc:sldMkLst>
      </pc:sldChg>
      <pc:sldChg chg="ord">
        <pc:chgData name="Mudenti, Sathwik" userId="S::sm61647n@pace.edu::2a7f6e70-0f75-439a-b596-d52eae91ca4e" providerId="AD" clId="Web-{F38E04F3-7A7B-D2B0-6669-C558DBBB1647}" dt="2022-12-07T20:16:22.322" v="114"/>
        <pc:sldMkLst>
          <pc:docMk/>
          <pc:sldMk cId="419617629" sldId="361"/>
        </pc:sldMkLst>
      </pc:sldChg>
      <pc:sldChg chg="addSp delSp modSp add ord replId">
        <pc:chgData name="Mudenti, Sathwik" userId="S::sm61647n@pace.edu::2a7f6e70-0f75-439a-b596-d52eae91ca4e" providerId="AD" clId="Web-{F38E04F3-7A7B-D2B0-6669-C558DBBB1647}" dt="2022-12-07T20:16:14.197" v="113"/>
        <pc:sldMkLst>
          <pc:docMk/>
          <pc:sldMk cId="859937012" sldId="362"/>
        </pc:sldMkLst>
        <pc:spChg chg="del">
          <ac:chgData name="Mudenti, Sathwik" userId="S::sm61647n@pace.edu::2a7f6e70-0f75-439a-b596-d52eae91ca4e" providerId="AD" clId="Web-{F38E04F3-7A7B-D2B0-6669-C558DBBB1647}" dt="2022-12-07T20:14:30.132" v="87"/>
          <ac:spMkLst>
            <pc:docMk/>
            <pc:sldMk cId="859937012" sldId="362"/>
            <ac:spMk id="3" creationId="{4F9D01BF-AF12-301C-3024-C47F8290C116}"/>
          </ac:spMkLst>
        </pc:spChg>
        <pc:spChg chg="add mod">
          <ac:chgData name="Mudenti, Sathwik" userId="S::sm61647n@pace.edu::2a7f6e70-0f75-439a-b596-d52eae91ca4e" providerId="AD" clId="Web-{F38E04F3-7A7B-D2B0-6669-C558DBBB1647}" dt="2022-12-07T20:14:32.319" v="90"/>
          <ac:spMkLst>
            <pc:docMk/>
            <pc:sldMk cId="859937012" sldId="362"/>
            <ac:spMk id="5" creationId="{7172F156-EBDF-4335-BE34-C353D3B9D941}"/>
          </ac:spMkLst>
        </pc:spChg>
        <pc:graphicFrameChg chg="add mod modGraphic">
          <ac:chgData name="Mudenti, Sathwik" userId="S::sm61647n@pace.edu::2a7f6e70-0f75-439a-b596-d52eae91ca4e" providerId="AD" clId="Web-{F38E04F3-7A7B-D2B0-6669-C558DBBB1647}" dt="2022-12-07T20:15:55.290" v="111"/>
          <ac:graphicFrameMkLst>
            <pc:docMk/>
            <pc:sldMk cId="859937012" sldId="362"/>
            <ac:graphicFrameMk id="4" creationId="{54E9494A-F181-77CD-836E-0720F2064C84}"/>
          </ac:graphicFrameMkLst>
        </pc:graphicFrameChg>
      </pc:sldChg>
      <pc:sldChg chg="del">
        <pc:chgData name="Mudenti, Sathwik" userId="S::sm61647n@pace.edu::2a7f6e70-0f75-439a-b596-d52eae91ca4e" providerId="AD" clId="Web-{F38E04F3-7A7B-D2B0-6669-C558DBBB1647}" dt="2022-12-07T17:08:14.266" v="9"/>
        <pc:sldMkLst>
          <pc:docMk/>
          <pc:sldMk cId="2302875187" sldId="362"/>
        </pc:sldMkLst>
      </pc:sldChg>
    </pc:docChg>
  </pc:docChgLst>
  <pc:docChgLst>
    <pc:chgData name="Mudenti, Sathwik" userId="S::sm61647n@pace.edu::2a7f6e70-0f75-439a-b596-d52eae91ca4e" providerId="AD" clId="Web-{E3FA9136-EF52-A4C0-0645-61C4C8085595}"/>
    <pc:docChg chg="addSld delSld modSld sldOrd">
      <pc:chgData name="Mudenti, Sathwik" userId="S::sm61647n@pace.edu::2a7f6e70-0f75-439a-b596-d52eae91ca4e" providerId="AD" clId="Web-{E3FA9136-EF52-A4C0-0645-61C4C8085595}" dt="2022-11-02T21:21:48.206" v="249" actId="20577"/>
      <pc:docMkLst>
        <pc:docMk/>
      </pc:docMkLst>
      <pc:sldChg chg="del">
        <pc:chgData name="Mudenti, Sathwik" userId="S::sm61647n@pace.edu::2a7f6e70-0f75-439a-b596-d52eae91ca4e" providerId="AD" clId="Web-{E3FA9136-EF52-A4C0-0645-61C4C8085595}" dt="2022-11-02T21:21:19.596" v="243"/>
        <pc:sldMkLst>
          <pc:docMk/>
          <pc:sldMk cId="2181029670" sldId="313"/>
        </pc:sldMkLst>
      </pc:sldChg>
      <pc:sldChg chg="modSp">
        <pc:chgData name="Mudenti, Sathwik" userId="S::sm61647n@pace.edu::2a7f6e70-0f75-439a-b596-d52eae91ca4e" providerId="AD" clId="Web-{E3FA9136-EF52-A4C0-0645-61C4C8085595}" dt="2022-11-02T21:21:48.206" v="249" actId="20577"/>
        <pc:sldMkLst>
          <pc:docMk/>
          <pc:sldMk cId="2225085220" sldId="318"/>
        </pc:sldMkLst>
        <pc:spChg chg="mod">
          <ac:chgData name="Mudenti, Sathwik" userId="S::sm61647n@pace.edu::2a7f6e70-0f75-439a-b596-d52eae91ca4e" providerId="AD" clId="Web-{E3FA9136-EF52-A4C0-0645-61C4C8085595}" dt="2022-11-02T21:21:48.206" v="249" actId="20577"/>
          <ac:spMkLst>
            <pc:docMk/>
            <pc:sldMk cId="2225085220" sldId="318"/>
            <ac:spMk id="3" creationId="{77B5C7BA-1086-A826-D36D-17ABBF159E38}"/>
          </ac:spMkLst>
        </pc:spChg>
      </pc:sldChg>
      <pc:sldChg chg="del">
        <pc:chgData name="Mudenti, Sathwik" userId="S::sm61647n@pace.edu::2a7f6e70-0f75-439a-b596-d52eae91ca4e" providerId="AD" clId="Web-{E3FA9136-EF52-A4C0-0645-61C4C8085595}" dt="2022-11-02T21:21:29.393" v="244"/>
        <pc:sldMkLst>
          <pc:docMk/>
          <pc:sldMk cId="3129949142" sldId="337"/>
        </pc:sldMkLst>
      </pc:sldChg>
      <pc:sldChg chg="addSp delSp modSp add ord replId">
        <pc:chgData name="Mudenti, Sathwik" userId="S::sm61647n@pace.edu::2a7f6e70-0f75-439a-b596-d52eae91ca4e" providerId="AD" clId="Web-{E3FA9136-EF52-A4C0-0645-61C4C8085595}" dt="2022-11-02T20:15:33.732" v="9"/>
        <pc:sldMkLst>
          <pc:docMk/>
          <pc:sldMk cId="132562910" sldId="339"/>
        </pc:sldMkLst>
        <pc:spChg chg="del mod">
          <ac:chgData name="Mudenti, Sathwik" userId="S::sm61647n@pace.edu::2a7f6e70-0f75-439a-b596-d52eae91ca4e" providerId="AD" clId="Web-{E3FA9136-EF52-A4C0-0645-61C4C8085595}" dt="2022-11-02T20:15:15.779" v="6"/>
          <ac:spMkLst>
            <pc:docMk/>
            <pc:sldMk cId="132562910" sldId="339"/>
            <ac:spMk id="13" creationId="{9BA94D88-EA43-5380-20C2-E7A3DC3757DB}"/>
          </ac:spMkLst>
        </pc:spChg>
        <pc:graphicFrameChg chg="add mod">
          <ac:chgData name="Mudenti, Sathwik" userId="S::sm61647n@pace.edu::2a7f6e70-0f75-439a-b596-d52eae91ca4e" providerId="AD" clId="Web-{E3FA9136-EF52-A4C0-0645-61C4C8085595}" dt="2022-11-02T20:15:33.732" v="9"/>
          <ac:graphicFrameMkLst>
            <pc:docMk/>
            <pc:sldMk cId="132562910" sldId="339"/>
            <ac:graphicFrameMk id="3" creationId="{7F00862F-A1A7-4A6B-1FB2-01F3DBB4528C}"/>
          </ac:graphicFrameMkLst>
        </pc:graphicFrameChg>
      </pc:sldChg>
      <pc:sldChg chg="addSp delSp modSp add ord replId">
        <pc:chgData name="Mudenti, Sathwik" userId="S::sm61647n@pace.edu::2a7f6e70-0f75-439a-b596-d52eae91ca4e" providerId="AD" clId="Web-{E3FA9136-EF52-A4C0-0645-61C4C8085595}" dt="2022-11-02T20:19:44.177" v="150" actId="20577"/>
        <pc:sldMkLst>
          <pc:docMk/>
          <pc:sldMk cId="2177637903" sldId="340"/>
        </pc:sldMkLst>
        <pc:spChg chg="add del mod">
          <ac:chgData name="Mudenti, Sathwik" userId="S::sm61647n@pace.edu::2a7f6e70-0f75-439a-b596-d52eae91ca4e" providerId="AD" clId="Web-{E3FA9136-EF52-A4C0-0645-61C4C8085595}" dt="2022-11-02T20:18:21.612" v="81"/>
          <ac:spMkLst>
            <pc:docMk/>
            <pc:sldMk cId="2177637903" sldId="340"/>
            <ac:spMk id="2" creationId="{C774B01E-0392-4BBC-DADB-DD7525E9C44E}"/>
          </ac:spMkLst>
        </pc:spChg>
        <pc:spChg chg="add mod">
          <ac:chgData name="Mudenti, Sathwik" userId="S::sm61647n@pace.edu::2a7f6e70-0f75-439a-b596-d52eae91ca4e" providerId="AD" clId="Web-{E3FA9136-EF52-A4C0-0645-61C4C8085595}" dt="2022-11-02T20:19:44.177" v="150" actId="20577"/>
          <ac:spMkLst>
            <pc:docMk/>
            <pc:sldMk cId="2177637903" sldId="340"/>
            <ac:spMk id="5" creationId="{81917925-ADE7-AC7D-C9CE-840EA129FC89}"/>
          </ac:spMkLst>
        </pc:spChg>
        <pc:graphicFrameChg chg="del mod modGraphic">
          <ac:chgData name="Mudenti, Sathwik" userId="S::sm61647n@pace.edu::2a7f6e70-0f75-439a-b596-d52eae91ca4e" providerId="AD" clId="Web-{E3FA9136-EF52-A4C0-0645-61C4C8085595}" dt="2022-11-02T20:16:10.593" v="38"/>
          <ac:graphicFrameMkLst>
            <pc:docMk/>
            <pc:sldMk cId="2177637903" sldId="340"/>
            <ac:graphicFrameMk id="3" creationId="{7F00862F-A1A7-4A6B-1FB2-01F3DBB4528C}"/>
          </ac:graphicFrameMkLst>
        </pc:graphicFrameChg>
      </pc:sldChg>
      <pc:sldChg chg="add del replId">
        <pc:chgData name="Mudenti, Sathwik" userId="S::sm61647n@pace.edu::2a7f6e70-0f75-439a-b596-d52eae91ca4e" providerId="AD" clId="Web-{E3FA9136-EF52-A4C0-0645-61C4C8085595}" dt="2022-11-02T20:14:55.028" v="2"/>
        <pc:sldMkLst>
          <pc:docMk/>
          <pc:sldMk cId="4233591731" sldId="340"/>
        </pc:sldMkLst>
      </pc:sldChg>
      <pc:sldChg chg="ord">
        <pc:chgData name="Mudenti, Sathwik" userId="S::sm61647n@pace.edu::2a7f6e70-0f75-439a-b596-d52eae91ca4e" providerId="AD" clId="Web-{E3FA9136-EF52-A4C0-0645-61C4C8085595}" dt="2022-11-02T21:21:15.439" v="242"/>
        <pc:sldMkLst>
          <pc:docMk/>
          <pc:sldMk cId="3287394355" sldId="341"/>
        </pc:sldMkLst>
      </pc:sldChg>
      <pc:sldChg chg="addSp delSp modSp add ord replId">
        <pc:chgData name="Mudenti, Sathwik" userId="S::sm61647n@pace.edu::2a7f6e70-0f75-439a-b596-d52eae91ca4e" providerId="AD" clId="Web-{E3FA9136-EF52-A4C0-0645-61C4C8085595}" dt="2022-11-02T20:34:07.798" v="241"/>
        <pc:sldMkLst>
          <pc:docMk/>
          <pc:sldMk cId="148709947" sldId="344"/>
        </pc:sldMkLst>
        <pc:spChg chg="mod">
          <ac:chgData name="Mudenti, Sathwik" userId="S::sm61647n@pace.edu::2a7f6e70-0f75-439a-b596-d52eae91ca4e" providerId="AD" clId="Web-{E3FA9136-EF52-A4C0-0645-61C4C8085595}" dt="2022-11-02T20:26:47.097" v="153" actId="20577"/>
          <ac:spMkLst>
            <pc:docMk/>
            <pc:sldMk cId="148709947" sldId="344"/>
            <ac:spMk id="3" creationId="{2420EA6F-1FBE-E12B-C90B-0EA21367B19B}"/>
          </ac:spMkLst>
        </pc:spChg>
        <pc:spChg chg="add mod">
          <ac:chgData name="Mudenti, Sathwik" userId="S::sm61647n@pace.edu::2a7f6e70-0f75-439a-b596-d52eae91ca4e" providerId="AD" clId="Web-{E3FA9136-EF52-A4C0-0645-61C4C8085595}" dt="2022-11-02T20:29:23.695" v="167" actId="1076"/>
          <ac:spMkLst>
            <pc:docMk/>
            <pc:sldMk cId="148709947" sldId="344"/>
            <ac:spMk id="7" creationId="{47B2FF69-0BB7-D6F5-DD02-F5F797D09B2E}"/>
          </ac:spMkLst>
        </pc:spChg>
        <pc:spChg chg="add del mod">
          <ac:chgData name="Mudenti, Sathwik" userId="S::sm61647n@pace.edu::2a7f6e70-0f75-439a-b596-d52eae91ca4e" providerId="AD" clId="Web-{E3FA9136-EF52-A4C0-0645-61C4C8085595}" dt="2022-11-02T20:31:02.933" v="182"/>
          <ac:spMkLst>
            <pc:docMk/>
            <pc:sldMk cId="148709947" sldId="344"/>
            <ac:spMk id="8" creationId="{DAF898ED-93E3-B357-C4C4-EDE2B956C945}"/>
          </ac:spMkLst>
        </pc:spChg>
        <pc:spChg chg="add mod">
          <ac:chgData name="Mudenti, Sathwik" userId="S::sm61647n@pace.edu::2a7f6e70-0f75-439a-b596-d52eae91ca4e" providerId="AD" clId="Web-{E3FA9136-EF52-A4C0-0645-61C4C8085595}" dt="2022-11-02T20:31:46.590" v="206" actId="20577"/>
          <ac:spMkLst>
            <pc:docMk/>
            <pc:sldMk cId="148709947" sldId="344"/>
            <ac:spMk id="9" creationId="{18369B61-3094-F624-3D64-C45F5BC036A1}"/>
          </ac:spMkLst>
        </pc:spChg>
        <pc:spChg chg="add mod">
          <ac:chgData name="Mudenti, Sathwik" userId="S::sm61647n@pace.edu::2a7f6e70-0f75-439a-b596-d52eae91ca4e" providerId="AD" clId="Web-{E3FA9136-EF52-A4C0-0645-61C4C8085595}" dt="2022-11-02T20:33:18.640" v="238" actId="20577"/>
          <ac:spMkLst>
            <pc:docMk/>
            <pc:sldMk cId="148709947" sldId="344"/>
            <ac:spMk id="10" creationId="{071D014B-9C9C-0F4E-6331-2A436424B765}"/>
          </ac:spMkLst>
        </pc:spChg>
        <pc:graphicFrameChg chg="add mod modGraphic">
          <ac:chgData name="Mudenti, Sathwik" userId="S::sm61647n@pace.edu::2a7f6e70-0f75-439a-b596-d52eae91ca4e" providerId="AD" clId="Web-{E3FA9136-EF52-A4C0-0645-61C4C8085595}" dt="2022-11-02T20:34:07.798" v="241"/>
          <ac:graphicFrameMkLst>
            <pc:docMk/>
            <pc:sldMk cId="148709947" sldId="344"/>
            <ac:graphicFrameMk id="4" creationId="{343BB536-06DF-0F64-2735-30EE995724FF}"/>
          </ac:graphicFrameMkLst>
        </pc:graphicFrameChg>
        <pc:graphicFrameChg chg="add mod modGraphic">
          <ac:chgData name="Mudenti, Sathwik" userId="S::sm61647n@pace.edu::2a7f6e70-0f75-439a-b596-d52eae91ca4e" providerId="AD" clId="Web-{E3FA9136-EF52-A4C0-0645-61C4C8085595}" dt="2022-11-02T20:34:02.532" v="240"/>
          <ac:graphicFrameMkLst>
            <pc:docMk/>
            <pc:sldMk cId="148709947" sldId="344"/>
            <ac:graphicFrameMk id="6" creationId="{7C019F86-A968-4B4E-E007-0C5AB728A493}"/>
          </ac:graphicFrameMkLst>
        </pc:graphicFrameChg>
      </pc:sldChg>
    </pc:docChg>
  </pc:docChgLst>
  <pc:docChgLst>
    <pc:chgData name="Mudenti, Sathwik" userId="S::sm61647n@pace.edu::2a7f6e70-0f75-439a-b596-d52eae91ca4e" providerId="AD" clId="Web-{67AE380E-DCC2-8785-E275-A0F8624C08F3}"/>
    <pc:docChg chg="addSld modSld">
      <pc:chgData name="Mudenti, Sathwik" userId="S::sm61647n@pace.edu::2a7f6e70-0f75-439a-b596-d52eae91ca4e" providerId="AD" clId="Web-{67AE380E-DCC2-8785-E275-A0F8624C08F3}" dt="2022-11-02T19:46:13.308" v="307" actId="20577"/>
      <pc:docMkLst>
        <pc:docMk/>
      </pc:docMkLst>
      <pc:sldChg chg="addSp modSp">
        <pc:chgData name="Mudenti, Sathwik" userId="S::sm61647n@pace.edu::2a7f6e70-0f75-439a-b596-d52eae91ca4e" providerId="AD" clId="Web-{67AE380E-DCC2-8785-E275-A0F8624C08F3}" dt="2022-11-02T19:46:13.308" v="307" actId="20577"/>
        <pc:sldMkLst>
          <pc:docMk/>
          <pc:sldMk cId="2639049706" sldId="335"/>
        </pc:sldMkLst>
        <pc:spChg chg="add mod">
          <ac:chgData name="Mudenti, Sathwik" userId="S::sm61647n@pace.edu::2a7f6e70-0f75-439a-b596-d52eae91ca4e" providerId="AD" clId="Web-{67AE380E-DCC2-8785-E275-A0F8624C08F3}" dt="2022-11-02T19:45:10.947" v="288" actId="20577"/>
          <ac:spMkLst>
            <pc:docMk/>
            <pc:sldMk cId="2639049706" sldId="335"/>
            <ac:spMk id="2" creationId="{20799966-7B8F-CFFF-FF67-138EA25FCCBE}"/>
          </ac:spMkLst>
        </pc:spChg>
        <pc:spChg chg="add mod">
          <ac:chgData name="Mudenti, Sathwik" userId="S::sm61647n@pace.edu::2a7f6e70-0f75-439a-b596-d52eae91ca4e" providerId="AD" clId="Web-{67AE380E-DCC2-8785-E275-A0F8624C08F3}" dt="2022-11-02T19:46:13.308" v="307" actId="20577"/>
          <ac:spMkLst>
            <pc:docMk/>
            <pc:sldMk cId="2639049706" sldId="335"/>
            <ac:spMk id="3" creationId="{DA3C00F3-05CA-68C4-CAD5-40117E390448}"/>
          </ac:spMkLst>
        </pc:spChg>
      </pc:sldChg>
      <pc:sldChg chg="modSp add replId">
        <pc:chgData name="Mudenti, Sathwik" userId="S::sm61647n@pace.edu::2a7f6e70-0f75-439a-b596-d52eae91ca4e" providerId="AD" clId="Web-{67AE380E-DCC2-8785-E275-A0F8624C08F3}" dt="2022-11-02T19:39:52.610" v="279" actId="20577"/>
        <pc:sldMkLst>
          <pc:docMk/>
          <pc:sldMk cId="3129949142" sldId="337"/>
        </pc:sldMkLst>
        <pc:spChg chg="mod">
          <ac:chgData name="Mudenti, Sathwik" userId="S::sm61647n@pace.edu::2a7f6e70-0f75-439a-b596-d52eae91ca4e" providerId="AD" clId="Web-{67AE380E-DCC2-8785-E275-A0F8624C08F3}" dt="2022-11-02T19:33:27.959" v="235" actId="20577"/>
          <ac:spMkLst>
            <pc:docMk/>
            <pc:sldMk cId="3129949142" sldId="337"/>
            <ac:spMk id="3" creationId="{50290C03-47D1-CE1A-668C-50CD29CE6810}"/>
          </ac:spMkLst>
        </pc:spChg>
        <pc:spChg chg="mod">
          <ac:chgData name="Mudenti, Sathwik" userId="S::sm61647n@pace.edu::2a7f6e70-0f75-439a-b596-d52eae91ca4e" providerId="AD" clId="Web-{67AE380E-DCC2-8785-E275-A0F8624C08F3}" dt="2022-11-02T19:39:52.610" v="279" actId="20577"/>
          <ac:spMkLst>
            <pc:docMk/>
            <pc:sldMk cId="3129949142" sldId="337"/>
            <ac:spMk id="4" creationId="{1EEB6298-4A3F-AACF-D688-B595EF9423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12/7/2022</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hyperlink" Target="https://www.codingdefined.com/2017/03/how-to-handle-file-systems-in-nodejs.html" TargetMode="External"/><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8.jpeg"/><Relationship Id="rId1" Type="http://schemas.openxmlformats.org/officeDocument/2006/relationships/slideLayout" Target="../slideLayouts/slideLayout17.xml"/><Relationship Id="rId6" Type="http://schemas.openxmlformats.org/officeDocument/2006/relationships/hyperlink" Target="https://lthub.ubc.ca/guides/github-instructor-guide/" TargetMode="External"/><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jpeg"/><Relationship Id="rId4" Type="http://schemas.openxmlformats.org/officeDocument/2006/relationships/image" Target="../media/image20.png"/><Relationship Id="rId9"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pickpik.com/smarties-smiley-emoticon-face-funny-colorful-52717" TargetMode="External"/><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pic>
        <p:nvPicPr>
          <p:cNvPr id="17" name="Video 16" descr="A pile of colorful peppers&#10;&#10;Description automatically generated with low confidence">
            <a:extLst>
              <a:ext uri="{FF2B5EF4-FFF2-40B4-BE49-F238E27FC236}">
                <a16:creationId xmlns:a16="http://schemas.microsoft.com/office/drawing/2014/main" id="{F1061438-5EA4-7FD5-1296-2D28EDF211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312" r="29539" b="-1"/>
          <a:stretch/>
        </p:blipFill>
        <p:spPr>
          <a:xfrm>
            <a:off x="0" y="-18843"/>
            <a:ext cx="7677130" cy="6857990"/>
          </a:xfrm>
          <a:prstGeom prst="rect">
            <a:avLst/>
          </a:prstGeom>
          <a:noFill/>
        </p:spPr>
      </p:pic>
      <p:sp>
        <p:nvSpPr>
          <p:cNvPr id="5" name="Title 4">
            <a:extLst>
              <a:ext uri="{FF2B5EF4-FFF2-40B4-BE49-F238E27FC236}">
                <a16:creationId xmlns:a16="http://schemas.microsoft.com/office/drawing/2014/main" id="{608EF152-0B77-344A-75BA-543A112BC1AC}"/>
              </a:ext>
            </a:extLst>
          </p:cNvPr>
          <p:cNvSpPr>
            <a:spLocks noGrp="1"/>
          </p:cNvSpPr>
          <p:nvPr>
            <p:ph type="ctrTitle"/>
          </p:nvPr>
        </p:nvSpPr>
        <p:spPr>
          <a:xfrm>
            <a:off x="7767688" y="942975"/>
            <a:ext cx="4319538" cy="4072085"/>
          </a:xfrm>
          <a:ln w="28575">
            <a:solidFill>
              <a:schemeClr val="bg1"/>
            </a:solidFill>
          </a:ln>
        </p:spPr>
        <p:txBody>
          <a:bodyPr anchor="b">
            <a:noAutofit/>
          </a:bodyPr>
          <a:lstStyle/>
          <a:p>
            <a:pPr algn="ctr"/>
            <a:r>
              <a:rPr lang="en-US" sz="4400"/>
              <a:t>Promoting </a:t>
            </a:r>
            <a:br>
              <a:rPr lang="en-US" sz="4400"/>
            </a:br>
            <a:r>
              <a:rPr lang="en-US" sz="4400"/>
              <a:t>Healthy eating </a:t>
            </a:r>
            <a:br>
              <a:rPr lang="en-US" sz="4400"/>
            </a:br>
            <a:r>
              <a:rPr lang="en-US" sz="4400"/>
              <a:t>&amp; </a:t>
            </a:r>
            <a:br>
              <a:rPr lang="en-US" sz="4400"/>
            </a:br>
            <a:r>
              <a:rPr lang="en-US" sz="4400"/>
              <a:t>balanced diet</a:t>
            </a:r>
          </a:p>
        </p:txBody>
      </p:sp>
    </p:spTree>
    <p:extLst>
      <p:ext uri="{BB962C8B-B14F-4D97-AF65-F5344CB8AC3E}">
        <p14:creationId xmlns:p14="http://schemas.microsoft.com/office/powerpoint/2010/main" val="28357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766915" y="1681316"/>
            <a:ext cx="9860280" cy="3907929"/>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US" sz="2400">
                <a:solidFill>
                  <a:schemeClr val="bg1"/>
                </a:solidFill>
                <a:latin typeface="+mj-lt"/>
              </a:rPr>
              <a:t>People like to taste different cuisine and choose the most appealing food. They often are concerned about diet restrictions such as gluten-free, vegan, ketosis, peanut-allergy, and calorie count. </a:t>
            </a:r>
          </a:p>
          <a:p>
            <a:pPr marL="457200" indent="-457200">
              <a:lnSpc>
                <a:spcPct val="150000"/>
              </a:lnSpc>
              <a:buFont typeface="Wingdings" panose="05000000000000000000" pitchFamily="2" charset="2"/>
              <a:buChar char="§"/>
            </a:pPr>
            <a:endParaRPr lang="en-US" sz="2400">
              <a:solidFill>
                <a:schemeClr val="bg1"/>
              </a:solidFill>
              <a:latin typeface="+mj-lt"/>
            </a:endParaRPr>
          </a:p>
          <a:p>
            <a:pPr marL="457200" indent="-457200">
              <a:lnSpc>
                <a:spcPct val="150000"/>
              </a:lnSpc>
              <a:buFont typeface="Wingdings" panose="05000000000000000000" pitchFamily="2" charset="2"/>
              <a:buChar char="§"/>
            </a:pPr>
            <a:r>
              <a:rPr lang="en-US" sz="2400">
                <a:solidFill>
                  <a:schemeClr val="bg1"/>
                </a:solidFill>
                <a:latin typeface="+mj-lt"/>
              </a:rPr>
              <a:t>We would like to provide an easy solution to making health and good foods that fit your daily calorie consumption limit. </a:t>
            </a:r>
          </a:p>
        </p:txBody>
      </p:sp>
      <p:sp>
        <p:nvSpPr>
          <p:cNvPr id="2" name="TextBox 1">
            <a:extLst>
              <a:ext uri="{FF2B5EF4-FFF2-40B4-BE49-F238E27FC236}">
                <a16:creationId xmlns:a16="http://schemas.microsoft.com/office/drawing/2014/main" id="{F393622E-3B7E-7250-AB96-13199BE148F4}"/>
              </a:ext>
            </a:extLst>
          </p:cNvPr>
          <p:cNvSpPr txBox="1"/>
          <p:nvPr/>
        </p:nvSpPr>
        <p:spPr>
          <a:xfrm>
            <a:off x="766915" y="580103"/>
            <a:ext cx="4454013" cy="523220"/>
          </a:xfrm>
          <a:prstGeom prst="rect">
            <a:avLst/>
          </a:prstGeom>
          <a:noFill/>
        </p:spPr>
        <p:txBody>
          <a:bodyPr wrap="square" lIns="91440" tIns="45720" rIns="91440" bIns="45720" rtlCol="0" anchor="t">
            <a:spAutoFit/>
          </a:bodyPr>
          <a:lstStyle/>
          <a:p>
            <a:r>
              <a:rPr lang="en-US" sz="2800" dirty="0">
                <a:solidFill>
                  <a:schemeClr val="bg1"/>
                </a:solidFill>
                <a:latin typeface="+mj-lt"/>
              </a:rPr>
              <a:t>PROBLEM STATEMENT:</a:t>
            </a:r>
          </a:p>
        </p:txBody>
      </p:sp>
    </p:spTree>
    <p:extLst>
      <p:ext uri="{BB962C8B-B14F-4D97-AF65-F5344CB8AC3E}">
        <p14:creationId xmlns:p14="http://schemas.microsoft.com/office/powerpoint/2010/main" val="191348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6827088" y="2276965"/>
            <a:ext cx="4460528" cy="1835054"/>
          </a:xfrm>
          <a:prstGeom prst="rect">
            <a:avLst/>
          </a:prstGeom>
          <a:noFill/>
          <a:ln w="28575">
            <a:solidFill>
              <a:schemeClr val="bg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lnSpc>
                <a:spcPct val="150000"/>
              </a:lnSpc>
            </a:pPr>
            <a:r>
              <a:rPr lang="en-US" sz="4000">
                <a:solidFill>
                  <a:schemeClr val="bg1"/>
                </a:solidFill>
                <a:latin typeface="+mj-lt"/>
              </a:rPr>
              <a:t>PROJECT</a:t>
            </a:r>
          </a:p>
          <a:p>
            <a:pPr algn="ctr">
              <a:lnSpc>
                <a:spcPct val="150000"/>
              </a:lnSpc>
            </a:pPr>
            <a:r>
              <a:rPr lang="en-US" sz="4000">
                <a:solidFill>
                  <a:schemeClr val="bg1"/>
                </a:solidFill>
                <a:latin typeface="+mj-lt"/>
              </a:rPr>
              <a:t>DESCRIPTION</a:t>
            </a:r>
          </a:p>
        </p:txBody>
      </p:sp>
      <p:pic>
        <p:nvPicPr>
          <p:cNvPr id="4" name="Picture 3" descr="A picture containing diagram&#10;&#10;Description automatically generated">
            <a:extLst>
              <a:ext uri="{FF2B5EF4-FFF2-40B4-BE49-F238E27FC236}">
                <a16:creationId xmlns:a16="http://schemas.microsoft.com/office/drawing/2014/main" id="{307C9AEB-6827-E438-857A-0DE2C4E6B168}"/>
              </a:ext>
            </a:extLst>
          </p:cNvPr>
          <p:cNvPicPr>
            <a:picLocks noChangeAspect="1"/>
          </p:cNvPicPr>
          <p:nvPr/>
        </p:nvPicPr>
        <p:blipFill rotWithShape="1">
          <a:blip r:embed="rId2"/>
          <a:srcRect l="6608" t="15000" r="49464" b="15476"/>
          <a:stretch/>
        </p:blipFill>
        <p:spPr>
          <a:xfrm>
            <a:off x="0" y="-39756"/>
            <a:ext cx="6172200" cy="6899412"/>
          </a:xfrm>
          <a:prstGeom prst="rect">
            <a:avLst/>
          </a:prstGeom>
        </p:spPr>
      </p:pic>
    </p:spTree>
    <p:extLst>
      <p:ext uri="{BB962C8B-B14F-4D97-AF65-F5344CB8AC3E}">
        <p14:creationId xmlns:p14="http://schemas.microsoft.com/office/powerpoint/2010/main" val="300947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324464" y="0"/>
            <a:ext cx="10933471" cy="6631752"/>
          </a:xfrm>
          <a:prstGeom prst="rect">
            <a:avLst/>
          </a:prstGeom>
          <a:noFill/>
        </p:spPr>
        <p:txBody>
          <a:bodyPr wrap="square">
            <a:spAutoFit/>
          </a:bodyPr>
          <a:lstStyle/>
          <a:p>
            <a:pPr>
              <a:lnSpc>
                <a:spcPct val="200000"/>
              </a:lnSpc>
            </a:pPr>
            <a:r>
              <a:rPr lang="en-US" sz="2400">
                <a:solidFill>
                  <a:schemeClr val="bg1"/>
                </a:solidFill>
                <a:latin typeface="+mj-lt"/>
              </a:rPr>
              <a:t>The project focuses on four major problem statements: </a:t>
            </a:r>
          </a:p>
          <a:p>
            <a:pPr marL="342900" indent="-342900">
              <a:lnSpc>
                <a:spcPct val="200000"/>
              </a:lnSpc>
              <a:buFont typeface="Wingdings" panose="05000000000000000000" pitchFamily="2" charset="2"/>
              <a:buChar char="ü"/>
            </a:pPr>
            <a:r>
              <a:rPr lang="en-US" sz="2400">
                <a:solidFill>
                  <a:schemeClr val="bg1"/>
                </a:solidFill>
                <a:latin typeface="+mj-lt"/>
              </a:rPr>
              <a:t>Food Classification. </a:t>
            </a:r>
          </a:p>
          <a:p>
            <a:pPr marL="342900" indent="-342900">
              <a:lnSpc>
                <a:spcPct val="200000"/>
              </a:lnSpc>
              <a:buFont typeface="Wingdings" panose="05000000000000000000" pitchFamily="2" charset="2"/>
              <a:buChar char="ü"/>
            </a:pPr>
            <a:r>
              <a:rPr lang="en-US" sz="2400">
                <a:solidFill>
                  <a:schemeClr val="bg1"/>
                </a:solidFill>
                <a:latin typeface="+mj-lt"/>
              </a:rPr>
              <a:t>Recipe Generation.</a:t>
            </a:r>
          </a:p>
          <a:p>
            <a:pPr marL="342900" indent="-342900">
              <a:lnSpc>
                <a:spcPct val="200000"/>
              </a:lnSpc>
              <a:buFont typeface="Wingdings" panose="05000000000000000000" pitchFamily="2" charset="2"/>
              <a:buChar char="ü"/>
            </a:pPr>
            <a:r>
              <a:rPr lang="en-US" sz="2400">
                <a:solidFill>
                  <a:schemeClr val="bg1"/>
                </a:solidFill>
                <a:latin typeface="+mj-lt"/>
              </a:rPr>
              <a:t>Balanced Diet. </a:t>
            </a:r>
          </a:p>
          <a:p>
            <a:pPr marL="342900" indent="-342900">
              <a:lnSpc>
                <a:spcPct val="200000"/>
              </a:lnSpc>
              <a:buFont typeface="Wingdings" panose="05000000000000000000" pitchFamily="2" charset="2"/>
              <a:buChar char="ü"/>
            </a:pPr>
            <a:r>
              <a:rPr lang="en-US" sz="2400">
                <a:solidFill>
                  <a:schemeClr val="bg1"/>
                </a:solidFill>
                <a:latin typeface="+mj-lt"/>
              </a:rPr>
              <a:t> Calorie Estimation.</a:t>
            </a:r>
          </a:p>
          <a:p>
            <a:pPr>
              <a:lnSpc>
                <a:spcPct val="200000"/>
              </a:lnSpc>
            </a:pPr>
            <a:r>
              <a:rPr lang="en-US" sz="2400">
                <a:solidFill>
                  <a:schemeClr val="bg1"/>
                </a:solidFill>
                <a:latin typeface="+mj-lt"/>
              </a:rPr>
              <a:t>From the image of food captured, we determine the classification of food (such as donut, samosa, biriyani), identify the calorie count and describe the cooking procedure of the food. With this information, an informed decision can be made on making the item or not.</a:t>
            </a:r>
          </a:p>
        </p:txBody>
      </p:sp>
    </p:spTree>
    <p:extLst>
      <p:ext uri="{BB962C8B-B14F-4D97-AF65-F5344CB8AC3E}">
        <p14:creationId xmlns:p14="http://schemas.microsoft.com/office/powerpoint/2010/main" val="292272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31483" y="604614"/>
            <a:ext cx="10347008" cy="4661982"/>
          </a:xfrm>
          <a:prstGeom prst="rect">
            <a:avLst/>
          </a:prstGeom>
          <a:noFill/>
        </p:spPr>
        <p:txBody>
          <a:bodyPr wrap="square">
            <a:spAutoFit/>
          </a:bodyPr>
          <a:lstStyle/>
          <a:p>
            <a:pPr>
              <a:lnSpc>
                <a:spcPct val="200000"/>
              </a:lnSpc>
            </a:pPr>
            <a:r>
              <a:rPr lang="en-US" sz="3200">
                <a:solidFill>
                  <a:schemeClr val="bg1"/>
                </a:solidFill>
                <a:latin typeface="+mj-lt"/>
              </a:rPr>
              <a:t>Food Classification:</a:t>
            </a:r>
          </a:p>
          <a:p>
            <a:pPr marL="342900" indent="-342900">
              <a:lnSpc>
                <a:spcPct val="200000"/>
              </a:lnSpc>
              <a:buFont typeface="Wingdings" panose="05000000000000000000" pitchFamily="2" charset="2"/>
              <a:buChar char="§"/>
            </a:pPr>
            <a:r>
              <a:rPr lang="en-US" sz="2400">
                <a:solidFill>
                  <a:schemeClr val="bg1"/>
                </a:solidFill>
                <a:latin typeface="+mj-lt"/>
              </a:rPr>
              <a:t>Food classification is a challenging problem due to the large number of food categories, high visual similarity between different food categories.</a:t>
            </a:r>
          </a:p>
          <a:p>
            <a:pPr marL="342900" indent="-342900">
              <a:lnSpc>
                <a:spcPct val="200000"/>
              </a:lnSpc>
              <a:buFont typeface="Wingdings" panose="05000000000000000000" pitchFamily="2" charset="2"/>
              <a:buChar char="§"/>
            </a:pPr>
            <a:r>
              <a:rPr lang="en-US" sz="2400">
                <a:solidFill>
                  <a:schemeClr val="bg1"/>
                </a:solidFill>
                <a:latin typeface="+mj-lt"/>
              </a:rPr>
              <a:t> It’s multi-class classification problem to predict the 251 fine-grained food-categories.</a:t>
            </a:r>
          </a:p>
        </p:txBody>
      </p:sp>
    </p:spTree>
    <p:extLst>
      <p:ext uri="{BB962C8B-B14F-4D97-AF65-F5344CB8AC3E}">
        <p14:creationId xmlns:p14="http://schemas.microsoft.com/office/powerpoint/2010/main" val="135808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113124"/>
            <a:ext cx="11490007" cy="6139309"/>
          </a:xfrm>
          <a:prstGeom prst="rect">
            <a:avLst/>
          </a:prstGeom>
          <a:noFill/>
        </p:spPr>
        <p:txBody>
          <a:bodyPr wrap="square">
            <a:spAutoFit/>
          </a:bodyPr>
          <a:lstStyle/>
          <a:p>
            <a:pPr>
              <a:lnSpc>
                <a:spcPct val="200000"/>
              </a:lnSpc>
            </a:pPr>
            <a:r>
              <a:rPr lang="en-US" sz="3200">
                <a:solidFill>
                  <a:schemeClr val="bg1"/>
                </a:solidFill>
                <a:latin typeface="+mj-lt"/>
              </a:rPr>
              <a:t>Recipe Generation:</a:t>
            </a:r>
          </a:p>
          <a:p>
            <a:pPr>
              <a:lnSpc>
                <a:spcPct val="200000"/>
              </a:lnSpc>
            </a:pPr>
            <a:r>
              <a:rPr lang="en-US" sz="2400">
                <a:solidFill>
                  <a:schemeClr val="bg1"/>
                </a:solidFill>
                <a:latin typeface="+mj-lt"/>
              </a:rPr>
              <a:t>Recipe Generation problem is resolved by three major sub-networks.</a:t>
            </a:r>
          </a:p>
          <a:p>
            <a:pPr marL="342900" indent="-342900">
              <a:lnSpc>
                <a:spcPct val="200000"/>
              </a:lnSpc>
              <a:buFont typeface="Wingdings" panose="05000000000000000000" pitchFamily="2" charset="2"/>
              <a:buChar char="§"/>
            </a:pPr>
            <a:r>
              <a:rPr lang="en-US" sz="2400">
                <a:solidFill>
                  <a:schemeClr val="bg1"/>
                </a:solidFill>
                <a:latin typeface="+mj-lt"/>
              </a:rPr>
              <a:t>Food understanding (Extracting ingredients)</a:t>
            </a:r>
          </a:p>
          <a:p>
            <a:pPr marL="342900" indent="-342900">
              <a:lnSpc>
                <a:spcPct val="200000"/>
              </a:lnSpc>
              <a:buFont typeface="Wingdings" panose="05000000000000000000" pitchFamily="2" charset="2"/>
              <a:buChar char="§"/>
            </a:pPr>
            <a:r>
              <a:rPr lang="en-US" sz="2400">
                <a:solidFill>
                  <a:schemeClr val="bg1"/>
                </a:solidFill>
                <a:latin typeface="+mj-lt"/>
              </a:rPr>
              <a:t>Multi-label classification (Detecting the food title)</a:t>
            </a:r>
          </a:p>
          <a:p>
            <a:pPr marL="342900" indent="-342900">
              <a:lnSpc>
                <a:spcPct val="200000"/>
              </a:lnSpc>
              <a:buFont typeface="Wingdings" panose="05000000000000000000" pitchFamily="2" charset="2"/>
              <a:buChar char="§"/>
            </a:pPr>
            <a:r>
              <a:rPr lang="en-US" sz="2400">
                <a:solidFill>
                  <a:schemeClr val="bg1"/>
                </a:solidFill>
                <a:latin typeface="+mj-lt"/>
              </a:rPr>
              <a:t>Conditional text generation (NLP)(Preparing recipe) </a:t>
            </a:r>
          </a:p>
          <a:p>
            <a:pPr>
              <a:lnSpc>
                <a:spcPct val="200000"/>
              </a:lnSpc>
            </a:pPr>
            <a:r>
              <a:rPr lang="en-US" sz="2400">
                <a:solidFill>
                  <a:schemeClr val="bg1"/>
                </a:solidFill>
                <a:latin typeface="+mj-lt"/>
              </a:rPr>
              <a:t>The pipeline extracts the image representation with resnet-50 encoder and obtain the ingredients. Recipes are generated with identified ingredients into human readable format.</a:t>
            </a:r>
          </a:p>
        </p:txBody>
      </p:sp>
    </p:spTree>
    <p:extLst>
      <p:ext uri="{BB962C8B-B14F-4D97-AF65-F5344CB8AC3E}">
        <p14:creationId xmlns:p14="http://schemas.microsoft.com/office/powerpoint/2010/main" val="399116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456024"/>
            <a:ext cx="11490007" cy="5398016"/>
          </a:xfrm>
          <a:prstGeom prst="rect">
            <a:avLst/>
          </a:prstGeom>
          <a:noFill/>
        </p:spPr>
        <p:txBody>
          <a:bodyPr wrap="square">
            <a:spAutoFit/>
          </a:bodyPr>
          <a:lstStyle/>
          <a:p>
            <a:pPr>
              <a:lnSpc>
                <a:spcPct val="200000"/>
              </a:lnSpc>
            </a:pPr>
            <a:r>
              <a:rPr lang="en-US" sz="3200">
                <a:solidFill>
                  <a:schemeClr val="bg1"/>
                </a:solidFill>
                <a:latin typeface="+mj-lt"/>
              </a:rPr>
              <a:t>Balanced Diet:</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A balanced diet is one that contains all the essential elements that the human body needs.</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Carbohydrates, lipids, vitamins, minerals, proteins, fiber and water are all essential components in a well-balanced diet.</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A nutritious, well-balanced diet lowers the risk of disease and enhances general health.</a:t>
            </a:r>
          </a:p>
        </p:txBody>
      </p:sp>
    </p:spTree>
    <p:extLst>
      <p:ext uri="{BB962C8B-B14F-4D97-AF65-F5344CB8AC3E}">
        <p14:creationId xmlns:p14="http://schemas.microsoft.com/office/powerpoint/2010/main" val="220424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237172" y="0"/>
            <a:ext cx="11490007" cy="6552178"/>
          </a:xfrm>
          <a:prstGeom prst="rect">
            <a:avLst/>
          </a:prstGeom>
          <a:noFill/>
        </p:spPr>
        <p:txBody>
          <a:bodyPr wrap="square">
            <a:spAutoFit/>
          </a:bodyPr>
          <a:lstStyle/>
          <a:p>
            <a:pPr>
              <a:lnSpc>
                <a:spcPct val="200000"/>
              </a:lnSpc>
            </a:pPr>
            <a:r>
              <a:rPr lang="en-US" sz="3200">
                <a:solidFill>
                  <a:schemeClr val="bg1"/>
                </a:solidFill>
                <a:latin typeface="+mj-lt"/>
              </a:rPr>
              <a:t>Calorie Estimation:</a:t>
            </a:r>
          </a:p>
          <a:p>
            <a:pPr>
              <a:lnSpc>
                <a:spcPct val="150000"/>
              </a:lnSpc>
            </a:pPr>
            <a:r>
              <a:rPr lang="en-US" sz="2400">
                <a:solidFill>
                  <a:schemeClr val="bg1"/>
                </a:solidFill>
                <a:latin typeface="+mj-lt"/>
              </a:rPr>
              <a:t>From the ingredients generated from Recipe module, we have computed the Calorie for the dish.</a:t>
            </a:r>
          </a:p>
          <a:p>
            <a:pPr>
              <a:lnSpc>
                <a:spcPct val="150000"/>
              </a:lnSpc>
            </a:pPr>
            <a:r>
              <a:rPr lang="en-US" sz="2400">
                <a:solidFill>
                  <a:schemeClr val="bg1"/>
                </a:solidFill>
                <a:latin typeface="+mj-lt"/>
              </a:rPr>
              <a:t>Each recipe provided us the nutritional value for every 100 grams.</a:t>
            </a:r>
          </a:p>
          <a:p>
            <a:pPr marL="285750" indent="-285750">
              <a:lnSpc>
                <a:spcPct val="150000"/>
              </a:lnSpc>
              <a:buFont typeface="Wingdings" panose="05000000000000000000" pitchFamily="2" charset="2"/>
              <a:buChar char="§"/>
            </a:pPr>
            <a:r>
              <a:rPr lang="en-US" sz="2400">
                <a:solidFill>
                  <a:schemeClr val="bg1"/>
                </a:solidFill>
                <a:latin typeface="+mj-lt"/>
              </a:rPr>
              <a:t>Fat/ Saturation - Every gram of fat has 37 kilojoules.</a:t>
            </a:r>
          </a:p>
          <a:p>
            <a:pPr marL="285750" indent="-285750">
              <a:lnSpc>
                <a:spcPct val="150000"/>
              </a:lnSpc>
              <a:buFont typeface="Wingdings" panose="05000000000000000000" pitchFamily="2" charset="2"/>
              <a:buChar char="§"/>
            </a:pPr>
            <a:r>
              <a:rPr lang="en-US" sz="2400">
                <a:solidFill>
                  <a:schemeClr val="bg1"/>
                </a:solidFill>
                <a:latin typeface="+mj-lt"/>
              </a:rPr>
              <a:t>Protein - Every gram of protein has 17 kilojoules.</a:t>
            </a:r>
          </a:p>
          <a:p>
            <a:pPr marL="285750" indent="-285750">
              <a:lnSpc>
                <a:spcPct val="150000"/>
              </a:lnSpc>
              <a:buFont typeface="Wingdings" panose="05000000000000000000" pitchFamily="2" charset="2"/>
              <a:buChar char="§"/>
            </a:pPr>
            <a:r>
              <a:rPr lang="en-US" sz="2400">
                <a:solidFill>
                  <a:schemeClr val="bg1"/>
                </a:solidFill>
                <a:latin typeface="+mj-lt"/>
              </a:rPr>
              <a:t>Sodium - Every gram of sodium has 8 kilojoules.</a:t>
            </a:r>
          </a:p>
          <a:p>
            <a:pPr marL="285750" indent="-285750">
              <a:lnSpc>
                <a:spcPct val="150000"/>
              </a:lnSpc>
              <a:buFont typeface="Wingdings" panose="05000000000000000000" pitchFamily="2" charset="2"/>
              <a:buChar char="§"/>
            </a:pPr>
            <a:r>
              <a:rPr lang="en-US" sz="2400">
                <a:solidFill>
                  <a:schemeClr val="bg1"/>
                </a:solidFill>
                <a:latin typeface="+mj-lt"/>
              </a:rPr>
              <a:t>Sugar - Every gram of sugar has 17 kilojoules.</a:t>
            </a:r>
          </a:p>
          <a:p>
            <a:pPr>
              <a:lnSpc>
                <a:spcPct val="150000"/>
              </a:lnSpc>
            </a:pPr>
            <a:r>
              <a:rPr lang="en-US" sz="2400">
                <a:solidFill>
                  <a:schemeClr val="bg1"/>
                </a:solidFill>
                <a:latin typeface="+mj-lt"/>
              </a:rPr>
              <a:t>Every kilojoule has 0.239006 calories.</a:t>
            </a:r>
          </a:p>
          <a:p>
            <a:pPr>
              <a:lnSpc>
                <a:spcPct val="150000"/>
              </a:lnSpc>
            </a:pPr>
            <a:r>
              <a:rPr lang="en-US" sz="2400">
                <a:solidFill>
                  <a:schemeClr val="bg1"/>
                </a:solidFill>
                <a:latin typeface="+mj-lt"/>
              </a:rPr>
              <a:t>Using this data we used the following formula to estimate calories.</a:t>
            </a:r>
          </a:p>
          <a:p>
            <a:pPr>
              <a:lnSpc>
                <a:spcPct val="150000"/>
              </a:lnSpc>
            </a:pPr>
            <a:r>
              <a:rPr lang="en-US" sz="2400">
                <a:solidFill>
                  <a:schemeClr val="bg1"/>
                </a:solidFill>
                <a:latin typeface="+mj-lt"/>
              </a:rPr>
              <a:t>0.24((fat * 37) + (protein*17) + (sodium *8) + (sugar * 17)) = total calories. </a:t>
            </a:r>
          </a:p>
        </p:txBody>
      </p:sp>
    </p:spTree>
    <p:extLst>
      <p:ext uri="{BB962C8B-B14F-4D97-AF65-F5344CB8AC3E}">
        <p14:creationId xmlns:p14="http://schemas.microsoft.com/office/powerpoint/2010/main" val="93523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8" name="Picture 37" descr="Timeline&#10;&#10;Description automatically generated">
            <a:extLst>
              <a:ext uri="{FF2B5EF4-FFF2-40B4-BE49-F238E27FC236}">
                <a16:creationId xmlns:a16="http://schemas.microsoft.com/office/drawing/2014/main" id="{E999839F-F911-F511-9826-D9D77A93A47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0115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Elena</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dirty="0"/>
              <a:t>Elena is an expert Dietitian.</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Dietitian</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003266"/>
            <a:ext cx="2383973" cy="1549920"/>
          </a:xfrm>
        </p:spPr>
        <p:txBody>
          <a:bodyPr/>
          <a:lstStyle/>
          <a:p>
            <a:pPr marL="285750" indent="-285750">
              <a:lnSpc>
                <a:spcPct val="150000"/>
              </a:lnSpc>
              <a:buFont typeface="Wingdings" panose="05000000000000000000" pitchFamily="2" charset="2"/>
              <a:buChar char="§"/>
            </a:pPr>
            <a:r>
              <a:rPr lang="en-US" sz="1400"/>
              <a:t>She is registered with the Commission of Dietetics Registration (CDR)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a:t>She is a qualified health professional who helps </a:t>
            </a:r>
            <a:r>
              <a:rPr lang="en-US"/>
              <a:t>patients with nutrient deficiency.</a:t>
            </a:r>
            <a:endParaRPr lang="en-US" sz="1400"/>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6848664" y="4003266"/>
            <a:ext cx="2383972" cy="1549920"/>
          </a:xfrm>
        </p:spPr>
        <p:txBody>
          <a:bodyPr/>
          <a:lstStyle/>
          <a:p>
            <a:pPr marL="285750" indent="-285750">
              <a:lnSpc>
                <a:spcPct val="150000"/>
              </a:lnSpc>
              <a:buFont typeface="Wingdings" panose="05000000000000000000" pitchFamily="2" charset="2"/>
              <a:buChar char="§"/>
            </a:pPr>
            <a:r>
              <a:rPr lang="en-US" sz="1400"/>
              <a:t>She has a license to practice as diet and nutritional consultant.</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She is 33 years old beautiful dietitian.</a:t>
            </a:r>
          </a:p>
        </p:txBody>
      </p:sp>
      <p:pic>
        <p:nvPicPr>
          <p:cNvPr id="5" name="Picture Placeholder 4" descr="A person holding a tablet&#10;&#10;Description automatically generated with medium confidence">
            <a:extLst>
              <a:ext uri="{FF2B5EF4-FFF2-40B4-BE49-F238E27FC236}">
                <a16:creationId xmlns:a16="http://schemas.microsoft.com/office/drawing/2014/main" id="{7EEACF66-027A-C3AB-F503-4059883B9CB3}"/>
              </a:ext>
            </a:extLst>
          </p:cNvPr>
          <p:cNvPicPr>
            <a:picLocks noGrp="1" noChangeAspect="1"/>
          </p:cNvPicPr>
          <p:nvPr>
            <p:ph type="pic" sz="quarter" idx="13"/>
          </p:nvPr>
        </p:nvPicPr>
        <p:blipFill rotWithShape="1">
          <a:blip r:embed="rId2"/>
          <a:srcRect l="5885" r="6713" b="2977"/>
          <a:stretch/>
        </p:blipFill>
        <p:spPr>
          <a:xfrm>
            <a:off x="0" y="0"/>
            <a:ext cx="4123434" cy="6858000"/>
          </a:xfrm>
        </p:spPr>
      </p:pic>
    </p:spTree>
    <p:extLst>
      <p:ext uri="{BB962C8B-B14F-4D97-AF65-F5344CB8AC3E}">
        <p14:creationId xmlns:p14="http://schemas.microsoft.com/office/powerpoint/2010/main" val="3006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She is a certified Nutritionist .</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nutritionist</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134451"/>
            <a:ext cx="2383973" cy="1643320"/>
          </a:xfrm>
        </p:spPr>
        <p:txBody>
          <a:bodyPr/>
          <a:lstStyle/>
          <a:p>
            <a:pPr marL="285750" indent="-285750">
              <a:lnSpc>
                <a:spcPct val="150000"/>
              </a:lnSpc>
              <a:buFont typeface="Wingdings" panose="05000000000000000000" pitchFamily="2" charset="2"/>
              <a:buChar char="§"/>
            </a:pPr>
            <a:r>
              <a:rPr lang="en-US" sz="1400"/>
              <a:t>She uses an online health assessments to curate a daily supplement routine tailored needs.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7159680" y="2149803"/>
            <a:ext cx="2383972" cy="1549920"/>
          </a:xfrm>
        </p:spPr>
        <p:txBody>
          <a:bodyPr/>
          <a:lstStyle/>
          <a:p>
            <a:pPr marL="285750" indent="-285750">
              <a:lnSpc>
                <a:spcPct val="150000"/>
              </a:lnSpc>
              <a:buFont typeface="Wingdings" panose="05000000000000000000" pitchFamily="2" charset="2"/>
              <a:buChar char="§"/>
            </a:pPr>
            <a:r>
              <a:rPr lang="en-US" sz="1400"/>
              <a:t>She works with healthy people to promote healthy eating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696827" y="2149803"/>
            <a:ext cx="2383972" cy="1549920"/>
          </a:xfrm>
        </p:spPr>
        <p:txBody>
          <a:bodyPr/>
          <a:lstStyle/>
          <a:p>
            <a:pPr marL="285750" indent="-285750">
              <a:lnSpc>
                <a:spcPct val="150000"/>
              </a:lnSpc>
              <a:buFont typeface="Wingdings" panose="05000000000000000000" pitchFamily="2" charset="2"/>
              <a:buChar char="§"/>
            </a:pPr>
            <a:r>
              <a:rPr lang="en-US" sz="1400"/>
              <a:t>She helps in creating awareness to prevent diseases related to nutrient deficiencies.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7159679" y="4015925"/>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dirty="0"/>
              <a:t>Catherine is smart enough to understand the people's health condition and helps to get medications, supplements to them.</a:t>
            </a:r>
          </a:p>
        </p:txBody>
      </p:sp>
      <p:pic>
        <p:nvPicPr>
          <p:cNvPr id="5" name="Picture Placeholder 4">
            <a:extLst>
              <a:ext uri="{FF2B5EF4-FFF2-40B4-BE49-F238E27FC236}">
                <a16:creationId xmlns:a16="http://schemas.microsoft.com/office/drawing/2014/main" id="{4E61C995-F37F-57E7-1144-00CCCCCCCC93}"/>
              </a:ext>
            </a:extLst>
          </p:cNvPr>
          <p:cNvPicPr>
            <a:picLocks noGrp="1" noChangeAspect="1"/>
          </p:cNvPicPr>
          <p:nvPr>
            <p:ph type="pic" sz="quarter" idx="13"/>
          </p:nvPr>
        </p:nvPicPr>
        <p:blipFill>
          <a:blip r:embed="rId2"/>
          <a:srcRect l="9325" r="9325"/>
          <a:stretch/>
        </p:blipFill>
        <p:spPr>
          <a:xfrm>
            <a:off x="-1621974" y="0"/>
            <a:ext cx="5598367" cy="6881895"/>
          </a:xfrm>
        </p:spPr>
      </p:pic>
      <p:sp>
        <p:nvSpPr>
          <p:cNvPr id="3" name="Title 2">
            <a:extLst>
              <a:ext uri="{FF2B5EF4-FFF2-40B4-BE49-F238E27FC236}">
                <a16:creationId xmlns:a16="http://schemas.microsoft.com/office/drawing/2014/main" id="{EB7C6F60-C3A0-610C-9328-7C908CB7EC39}"/>
              </a:ext>
            </a:extLst>
          </p:cNvPr>
          <p:cNvSpPr>
            <a:spLocks noGrp="1"/>
          </p:cNvSpPr>
          <p:nvPr>
            <p:ph type="ctrTitle"/>
          </p:nvPr>
        </p:nvSpPr>
        <p:spPr>
          <a:xfrm>
            <a:off x="4359331" y="707985"/>
            <a:ext cx="5094517" cy="296198"/>
          </a:xfrm>
        </p:spPr>
        <p:txBody>
          <a:bodyPr/>
          <a:lstStyle/>
          <a:p>
            <a:r>
              <a:rPr lang="en-US" dirty="0" err="1"/>
              <a:t>catherine</a:t>
            </a:r>
            <a:endParaRPr lang="en-US" dirty="0"/>
          </a:p>
        </p:txBody>
      </p:sp>
    </p:spTree>
    <p:extLst>
      <p:ext uri="{BB962C8B-B14F-4D97-AF65-F5344CB8AC3E}">
        <p14:creationId xmlns:p14="http://schemas.microsoft.com/office/powerpoint/2010/main" val="308037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970176" y="629019"/>
            <a:ext cx="2746247" cy="604162"/>
          </a:xfrm>
        </p:spPr>
        <p:txBody>
          <a:bodyPr/>
          <a:lstStyle/>
          <a:p>
            <a:r>
              <a:rPr lang="en-US" sz="2800"/>
              <a:t>Agenda:</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304800"/>
            <a:ext cx="4591638" cy="5646637"/>
          </a:xfrm>
        </p:spPr>
        <p:txBody>
          <a:bodyPr lIns="91440" tIns="45720" rIns="91440" bIns="45720" anchor="t"/>
          <a:lstStyle/>
          <a:p>
            <a:pPr marL="342900" indent="-342900">
              <a:lnSpc>
                <a:spcPct val="200000"/>
              </a:lnSpc>
              <a:buFont typeface="Wingdings" panose="05000000000000000000" pitchFamily="2" charset="2"/>
              <a:buChar char="ü"/>
            </a:pPr>
            <a:r>
              <a:rPr lang="en-US" sz="1600">
                <a:latin typeface="+mj-lt"/>
              </a:rPr>
              <a:t>Team Members</a:t>
            </a:r>
          </a:p>
          <a:p>
            <a:pPr marL="342900" indent="-342900">
              <a:lnSpc>
                <a:spcPct val="200000"/>
              </a:lnSpc>
              <a:buFont typeface="Wingdings" panose="05000000000000000000" pitchFamily="2" charset="2"/>
              <a:buChar char="ü"/>
            </a:pPr>
            <a:r>
              <a:rPr lang="en-US" sz="1600">
                <a:latin typeface="+mj-lt"/>
              </a:rPr>
              <a:t>Improvements form professor feedback</a:t>
            </a:r>
          </a:p>
          <a:p>
            <a:pPr marL="342900" indent="-342900">
              <a:lnSpc>
                <a:spcPct val="200000"/>
              </a:lnSpc>
              <a:buFont typeface="Wingdings" panose="05000000000000000000" pitchFamily="2" charset="2"/>
              <a:buChar char="ü"/>
            </a:pPr>
            <a:r>
              <a:rPr lang="en-US" sz="1600">
                <a:latin typeface="+mj-lt"/>
              </a:rPr>
              <a:t>Project description</a:t>
            </a:r>
          </a:p>
          <a:p>
            <a:pPr marL="342900" indent="-342900">
              <a:lnSpc>
                <a:spcPct val="200000"/>
              </a:lnSpc>
              <a:buFont typeface="Wingdings" panose="05000000000000000000" pitchFamily="2" charset="2"/>
              <a:buChar char="ü"/>
            </a:pPr>
            <a:r>
              <a:rPr lang="en-US" sz="1600">
                <a:latin typeface="+mj-lt"/>
              </a:rPr>
              <a:t>Problem statement</a:t>
            </a:r>
          </a:p>
          <a:p>
            <a:pPr marL="342900" indent="-342900">
              <a:lnSpc>
                <a:spcPct val="200000"/>
              </a:lnSpc>
              <a:buFont typeface="Wingdings" panose="05000000000000000000" pitchFamily="2" charset="2"/>
              <a:buChar char="ü"/>
            </a:pPr>
            <a:r>
              <a:rPr lang="en-US" sz="1600">
                <a:latin typeface="+mj-lt"/>
              </a:rPr>
              <a:t>Minimal Viable Product (MVP)</a:t>
            </a:r>
          </a:p>
          <a:p>
            <a:pPr marL="342900" indent="-342900">
              <a:lnSpc>
                <a:spcPct val="200000"/>
              </a:lnSpc>
              <a:buFont typeface="Wingdings" panose="05000000000000000000" pitchFamily="2" charset="2"/>
              <a:buChar char="ü"/>
            </a:pPr>
            <a:r>
              <a:rPr lang="en-US" sz="1600">
                <a:latin typeface="+mj-lt"/>
              </a:rPr>
              <a:t>Technologies</a:t>
            </a:r>
          </a:p>
          <a:p>
            <a:pPr marL="342900" indent="-342900">
              <a:lnSpc>
                <a:spcPct val="200000"/>
              </a:lnSpc>
              <a:buFont typeface="Wingdings" panose="05000000000000000000" pitchFamily="2" charset="2"/>
              <a:buChar char="ü"/>
            </a:pPr>
            <a:r>
              <a:rPr lang="en-US" sz="1600">
                <a:latin typeface="+mj-lt"/>
              </a:rPr>
              <a:t>Architecture diagram</a:t>
            </a:r>
          </a:p>
          <a:p>
            <a:pPr marL="342900" indent="-342900">
              <a:lnSpc>
                <a:spcPct val="200000"/>
              </a:lnSpc>
              <a:buFont typeface="Wingdings" panose="05000000000000000000" pitchFamily="2" charset="2"/>
              <a:buChar char="ü"/>
            </a:pPr>
            <a:r>
              <a:rPr lang="en-US" sz="1600">
                <a:latin typeface="+mj-lt"/>
              </a:rPr>
              <a:t>Sprint2 Recap</a:t>
            </a:r>
          </a:p>
          <a:p>
            <a:pPr marL="342900" indent="-342900">
              <a:lnSpc>
                <a:spcPct val="200000"/>
              </a:lnSpc>
              <a:buFont typeface="Wingdings" panose="05000000000000000000" pitchFamily="2" charset="2"/>
              <a:buChar char="ü"/>
            </a:pPr>
            <a:r>
              <a:rPr lang="en-US" sz="1600">
                <a:latin typeface="+mj-lt"/>
              </a:rPr>
              <a:t>Product backlog</a:t>
            </a:r>
          </a:p>
          <a:p>
            <a:pPr marL="342900" indent="-342900">
              <a:lnSpc>
                <a:spcPct val="200000"/>
              </a:lnSpc>
              <a:buFont typeface="Wingdings" panose="05000000000000000000" pitchFamily="2" charset="2"/>
              <a:buChar char="ü"/>
            </a:pPr>
            <a:r>
              <a:rPr lang="en-US" sz="1600">
                <a:latin typeface="+mj-lt"/>
              </a:rPr>
              <a:t>Sprint backlog</a:t>
            </a:r>
          </a:p>
        </p:txBody>
      </p:sp>
      <p:sp>
        <p:nvSpPr>
          <p:cNvPr id="2" name="TextBox 1">
            <a:extLst>
              <a:ext uri="{FF2B5EF4-FFF2-40B4-BE49-F238E27FC236}">
                <a16:creationId xmlns:a16="http://schemas.microsoft.com/office/drawing/2014/main" id="{A6743E06-6825-C4D7-E633-627979BD8C53}"/>
              </a:ext>
            </a:extLst>
          </p:cNvPr>
          <p:cNvSpPr txBox="1"/>
          <p:nvPr/>
        </p:nvSpPr>
        <p:spPr>
          <a:xfrm>
            <a:off x="7182556" y="1312333"/>
            <a:ext cx="273755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rtl="0">
              <a:buFont typeface="Wingdings"/>
              <a:buChar char="ü"/>
            </a:pPr>
            <a:r>
              <a:rPr lang="en-US">
                <a:solidFill>
                  <a:srgbClr val="EEE5EE"/>
                </a:solidFill>
                <a:latin typeface="Avenir Next LT Pro"/>
                <a:cs typeface="Arial"/>
              </a:rPr>
              <a:t>Metrics</a:t>
            </a:r>
          </a:p>
          <a:p>
            <a:pPr marL="285750" indent="-285750">
              <a:buFont typeface="Wingdings"/>
              <a:buChar char="ü"/>
            </a:pPr>
            <a:endParaRPr lang="en-US">
              <a:solidFill>
                <a:srgbClr val="000000"/>
              </a:solidFill>
              <a:latin typeface="Avenir Next LT Pro"/>
              <a:ea typeface="Arial"/>
              <a:cs typeface="Arial"/>
            </a:endParaRPr>
          </a:p>
          <a:p>
            <a:pPr marL="285750" lvl="0" indent="-285750" rtl="0">
              <a:buFont typeface="Wingdings"/>
              <a:buChar char="ü"/>
            </a:pPr>
            <a:r>
              <a:rPr lang="en-US">
                <a:solidFill>
                  <a:srgbClr val="EEE5EE"/>
                </a:solidFill>
                <a:latin typeface="Avenir Next LT Pro"/>
                <a:ea typeface="Arial"/>
                <a:cs typeface="Arial"/>
              </a:rPr>
              <a:t>Retrospective</a:t>
            </a:r>
            <a:r>
              <a:rPr lang="en-US">
                <a:latin typeface="Avenir Next LT Pro"/>
                <a:ea typeface="Arial"/>
                <a:cs typeface="Arial"/>
              </a:rPr>
              <a:t>​</a:t>
            </a:r>
          </a:p>
          <a:p>
            <a:pPr marL="285750" indent="-285750">
              <a:buFont typeface="Wingdings"/>
              <a:buChar char="ü"/>
            </a:pPr>
            <a:endParaRPr lang="en-US">
              <a:solidFill>
                <a:srgbClr val="000000"/>
              </a:solidFill>
              <a:latin typeface="Avenir Next LT Pro"/>
              <a:ea typeface="Arial"/>
              <a:cs typeface="Arial"/>
            </a:endParaRPr>
          </a:p>
          <a:p>
            <a:pPr marL="285750" lvl="0" indent="-285750" rtl="0">
              <a:buFont typeface="Wingdings"/>
              <a:buChar char="ü"/>
            </a:pPr>
            <a:r>
              <a:rPr lang="en-US">
                <a:solidFill>
                  <a:srgbClr val="EEE5EE"/>
                </a:solidFill>
                <a:latin typeface="Avenir Next LT Pro"/>
                <a:ea typeface="Arial"/>
                <a:cs typeface="Arial"/>
              </a:rPr>
              <a:t>Sprint4</a:t>
            </a:r>
          </a:p>
          <a:p>
            <a:pPr marL="285750" indent="-285750">
              <a:buFont typeface="Wingdings"/>
              <a:buChar char="ü"/>
            </a:pPr>
            <a:endParaRPr lang="en-US">
              <a:solidFill>
                <a:srgbClr val="000000"/>
              </a:solidFill>
              <a:latin typeface="Avenir Next LT Pro"/>
              <a:ea typeface="Arial"/>
              <a:cs typeface="Arial"/>
            </a:endParaRPr>
          </a:p>
          <a:p>
            <a:pPr marL="285750" indent="-285750">
              <a:buFont typeface="Wingdings"/>
              <a:buChar char="ü"/>
            </a:pPr>
            <a:r>
              <a:rPr lang="en-US">
                <a:solidFill>
                  <a:srgbClr val="EEE5EE"/>
                </a:solidFill>
                <a:latin typeface="Avenir Next LT Pro"/>
                <a:ea typeface="Arial"/>
                <a:cs typeface="Arial"/>
              </a:rPr>
              <a:t>Project Demo</a:t>
            </a:r>
          </a:p>
          <a:p>
            <a:pPr marL="285750" indent="-285750">
              <a:buFont typeface="Wingdings"/>
              <a:buChar char="ü"/>
            </a:pPr>
            <a:endParaRPr lang="en-US">
              <a:solidFill>
                <a:srgbClr val="000000"/>
              </a:solidFill>
              <a:latin typeface="Avenir Next LT Pro"/>
              <a:ea typeface="Arial"/>
              <a:cs typeface="Arial"/>
            </a:endParaRPr>
          </a:p>
          <a:p>
            <a:pPr marL="285750" indent="-285750">
              <a:buFont typeface="Wingdings"/>
              <a:buChar char="ü"/>
            </a:pPr>
            <a:r>
              <a:rPr lang="en-US">
                <a:solidFill>
                  <a:srgbClr val="EEE5EE"/>
                </a:solidFill>
                <a:latin typeface="Avenir Next LT Pro"/>
                <a:cs typeface="Arial"/>
              </a:rPr>
              <a:t>Live application demo</a:t>
            </a:r>
          </a:p>
          <a:p>
            <a:pPr marL="285750" indent="-285750">
              <a:buFont typeface="Wingdings"/>
              <a:buChar char="ü"/>
            </a:pPr>
            <a:endParaRPr lang="en-US">
              <a:solidFill>
                <a:srgbClr val="EEE5EE"/>
              </a:solidFill>
              <a:latin typeface="Avenir Next LT Pro"/>
              <a:cs typeface="Arial"/>
            </a:endParaRPr>
          </a:p>
          <a:p>
            <a:pPr marL="285750" indent="-285750">
              <a:buFont typeface="Wingdings"/>
              <a:buChar char="ü"/>
            </a:pPr>
            <a:r>
              <a:rPr lang="en-US" err="1">
                <a:solidFill>
                  <a:srgbClr val="EEE5EE"/>
                </a:solidFill>
                <a:latin typeface="Avenir Next LT Pro"/>
                <a:cs typeface="Arial"/>
              </a:rPr>
              <a:t>Github</a:t>
            </a:r>
            <a:r>
              <a:rPr lang="en-US">
                <a:solidFill>
                  <a:srgbClr val="EEE5EE"/>
                </a:solidFill>
                <a:latin typeface="Avenir Next LT Pro"/>
                <a:cs typeface="Arial"/>
              </a:rPr>
              <a:t> link</a:t>
            </a:r>
          </a:p>
          <a:p>
            <a:pPr marL="285750" indent="-285750">
              <a:buFont typeface="Wingdings"/>
              <a:buChar char="ü"/>
            </a:pPr>
            <a:endParaRPr lang="en-US">
              <a:solidFill>
                <a:srgbClr val="EEE5EE"/>
              </a:solidFill>
              <a:latin typeface="Avenir Next LT Pro"/>
              <a:cs typeface="Arial"/>
            </a:endParaRPr>
          </a:p>
          <a:p>
            <a:pPr marL="285750" indent="-285750">
              <a:buFont typeface="Wingdings"/>
              <a:buChar char="ü"/>
            </a:pPr>
            <a:r>
              <a:rPr lang="en-US">
                <a:solidFill>
                  <a:srgbClr val="EEE5EE"/>
                </a:solidFill>
                <a:latin typeface="Avenir Next LT Pro"/>
                <a:cs typeface="Arial"/>
              </a:rPr>
              <a:t>Live Application Demo</a:t>
            </a:r>
          </a:p>
        </p:txBody>
      </p:sp>
    </p:spTree>
    <p:extLst>
      <p:ext uri="{BB962C8B-B14F-4D97-AF65-F5344CB8AC3E}">
        <p14:creationId xmlns:p14="http://schemas.microsoft.com/office/powerpoint/2010/main" val="270390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Zuan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342900" indent="-342900">
              <a:lnSpc>
                <a:spcPct val="150000"/>
              </a:lnSpc>
              <a:buFont typeface="Wingdings" panose="05000000000000000000" pitchFamily="2" charset="2"/>
              <a:buChar char="§"/>
            </a:pPr>
            <a:r>
              <a:rPr lang="en-US" sz="1400" dirty="0"/>
              <a:t>Zuan is 24 years old who is suffering from Nutrition Deficiency</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1004184"/>
            <a:ext cx="4105477" cy="296198"/>
          </a:xfrm>
        </p:spPr>
        <p:txBody>
          <a:bodyPr/>
          <a:lstStyle/>
          <a:p>
            <a:r>
              <a:rPr lang="en-US"/>
              <a:t>Nutrition deficiency patient</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342900" indent="-342900">
              <a:lnSpc>
                <a:spcPct val="150000"/>
              </a:lnSpc>
              <a:buFont typeface="Wingdings" panose="05000000000000000000" pitchFamily="2" charset="2"/>
              <a:buChar char="§"/>
            </a:pPr>
            <a:r>
              <a:rPr lang="en-US" sz="1400"/>
              <a:t>She need awareness about a good diet and healthy food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342900" indent="-342900">
              <a:lnSpc>
                <a:spcPct val="150000"/>
              </a:lnSpc>
              <a:buFont typeface="Wingdings" panose="05000000000000000000" pitchFamily="2" charset="2"/>
              <a:buChar char="§"/>
            </a:pPr>
            <a:r>
              <a:rPr lang="en-US" sz="1400"/>
              <a:t>She needs treatments including supplementation, change in diet, lifestyle and eating disorders.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1400"/>
              <a:t>She has signs of B12 and suffering from dry skin, severe hair fall and brittle nails.</a:t>
            </a:r>
          </a:p>
        </p:txBody>
      </p:sp>
      <p:pic>
        <p:nvPicPr>
          <p:cNvPr id="5" name="Picture Placeholder 4" descr="A picture containing person&#10;&#10;Description automatically generated">
            <a:extLst>
              <a:ext uri="{FF2B5EF4-FFF2-40B4-BE49-F238E27FC236}">
                <a16:creationId xmlns:a16="http://schemas.microsoft.com/office/drawing/2014/main" id="{18FC276C-BDFA-0029-12F3-2FE0160D080B}"/>
              </a:ext>
            </a:extLst>
          </p:cNvPr>
          <p:cNvPicPr>
            <a:picLocks noGrp="1" noChangeAspect="1"/>
          </p:cNvPicPr>
          <p:nvPr>
            <p:ph type="pic" sz="quarter" idx="13"/>
          </p:nvPr>
        </p:nvPicPr>
        <p:blipFill>
          <a:blip r:embed="rId2"/>
          <a:srcRect l="33961" r="33961"/>
          <a:stretch>
            <a:fillRect/>
          </a:stretch>
        </p:blipFill>
        <p:spPr>
          <a:xfrm>
            <a:off x="0" y="0"/>
            <a:ext cx="4212764" cy="6858000"/>
          </a:xfrm>
        </p:spPr>
      </p:pic>
    </p:spTree>
    <p:extLst>
      <p:ext uri="{BB962C8B-B14F-4D97-AF65-F5344CB8AC3E}">
        <p14:creationId xmlns:p14="http://schemas.microsoft.com/office/powerpoint/2010/main" val="373478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john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dirty="0"/>
              <a:t>John is a successful personal trainer in one of the best gyms.</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992877"/>
            <a:ext cx="2383973" cy="464399"/>
          </a:xfrm>
        </p:spPr>
        <p:txBody>
          <a:bodyPr/>
          <a:lstStyle/>
          <a:p>
            <a:r>
              <a:rPr lang="en-US"/>
              <a:t>Gym trainer</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a:t>He make an individual diet plan for his clients.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a:t>He helps his client to reach their individual goals.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dirty="0"/>
              <a:t>John knows having the right mix of calories and macros from whole foods is most important.</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He have a good knowledge about what his clients eat is as important as their training regimen.</a:t>
            </a:r>
          </a:p>
        </p:txBody>
      </p:sp>
      <p:pic>
        <p:nvPicPr>
          <p:cNvPr id="5" name="Picture Placeholder 4" descr="A person lifting weights&#10;&#10;Description automatically generated with low confidence">
            <a:extLst>
              <a:ext uri="{FF2B5EF4-FFF2-40B4-BE49-F238E27FC236}">
                <a16:creationId xmlns:a16="http://schemas.microsoft.com/office/drawing/2014/main" id="{A418C175-3BB2-E48E-5586-B5C75489BBF1}"/>
              </a:ext>
            </a:extLst>
          </p:cNvPr>
          <p:cNvPicPr>
            <a:picLocks noGrp="1" noChangeAspect="1"/>
          </p:cNvPicPr>
          <p:nvPr>
            <p:ph type="pic" sz="quarter" idx="13"/>
          </p:nvPr>
        </p:nvPicPr>
        <p:blipFill>
          <a:blip r:embed="rId2"/>
          <a:srcRect l="21389" r="21389"/>
          <a:stretch>
            <a:fillRect/>
          </a:stretch>
        </p:blipFill>
        <p:spPr/>
      </p:pic>
    </p:spTree>
    <p:extLst>
      <p:ext uri="{BB962C8B-B14F-4D97-AF65-F5344CB8AC3E}">
        <p14:creationId xmlns:p14="http://schemas.microsoft.com/office/powerpoint/2010/main" val="9923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grace</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Grace is 22 year - young and an upcoming model.</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MODEL</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sz="1400"/>
              <a:t>She follows a proper diet provided by her trainer.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a:t>She is very much concerned about the food she eats.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sz="1400"/>
              <a:t>She spends 2 hours a day in gym.</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400"/>
              <a:t>Grace loves to be active and physically fit.</a:t>
            </a:r>
          </a:p>
        </p:txBody>
      </p:sp>
      <p:pic>
        <p:nvPicPr>
          <p:cNvPr id="5" name="Picture Placeholder 4">
            <a:extLst>
              <a:ext uri="{FF2B5EF4-FFF2-40B4-BE49-F238E27FC236}">
                <a16:creationId xmlns:a16="http://schemas.microsoft.com/office/drawing/2014/main" id="{2D893C86-8318-744C-F3B1-D168B39C149B}"/>
              </a:ext>
            </a:extLst>
          </p:cNvPr>
          <p:cNvPicPr>
            <a:picLocks noGrp="1" noChangeAspect="1"/>
          </p:cNvPicPr>
          <p:nvPr>
            <p:ph type="pic" sz="quarter" idx="13"/>
          </p:nvPr>
        </p:nvPicPr>
        <p:blipFill rotWithShape="1">
          <a:blip r:embed="rId2"/>
          <a:srcRect l="46822" t="1770" r="13912" b="-1770"/>
          <a:stretch/>
        </p:blipFill>
        <p:spPr>
          <a:xfrm>
            <a:off x="0" y="0"/>
            <a:ext cx="4111368" cy="6981568"/>
          </a:xfrm>
        </p:spPr>
      </p:pic>
    </p:spTree>
    <p:extLst>
      <p:ext uri="{BB962C8B-B14F-4D97-AF65-F5344CB8AC3E}">
        <p14:creationId xmlns:p14="http://schemas.microsoft.com/office/powerpoint/2010/main" val="611737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6878C9-4F9D-CF6B-72AB-54C452029FA9}"/>
              </a:ext>
            </a:extLst>
          </p:cNvPr>
          <p:cNvSpPr txBox="1"/>
          <p:nvPr/>
        </p:nvSpPr>
        <p:spPr>
          <a:xfrm>
            <a:off x="3009594" y="1770421"/>
            <a:ext cx="6029324" cy="3046988"/>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MINIMAL VIABLE PRODUCT</a:t>
            </a:r>
          </a:p>
          <a:p>
            <a:pPr algn="ctr"/>
            <a:endParaRPr lang="en-US" sz="4800">
              <a:solidFill>
                <a:schemeClr val="bg1"/>
              </a:solidFill>
              <a:latin typeface="+mj-lt"/>
            </a:endParaRPr>
          </a:p>
        </p:txBody>
      </p:sp>
    </p:spTree>
    <p:extLst>
      <p:ext uri="{BB962C8B-B14F-4D97-AF65-F5344CB8AC3E}">
        <p14:creationId xmlns:p14="http://schemas.microsoft.com/office/powerpoint/2010/main" val="72741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BA94D88-EA43-5380-20C2-E7A3DC3757DB}"/>
              </a:ext>
            </a:extLst>
          </p:cNvPr>
          <p:cNvSpPr txBox="1"/>
          <p:nvPr/>
        </p:nvSpPr>
        <p:spPr>
          <a:xfrm>
            <a:off x="586740" y="482456"/>
            <a:ext cx="11018520" cy="722442"/>
          </a:xfrm>
          <a:prstGeom prst="rect">
            <a:avLst/>
          </a:prstGeom>
          <a:noFill/>
        </p:spPr>
        <p:txBody>
          <a:bodyPr wrap="square" lIns="91440" tIns="45720" rIns="91440" bIns="45720" anchor="t">
            <a:spAutoFit/>
          </a:bodyPr>
          <a:lstStyle/>
          <a:p>
            <a:pPr marL="342900" indent="-342900">
              <a:lnSpc>
                <a:spcPct val="200000"/>
              </a:lnSpc>
              <a:buFont typeface="Wingdings" panose="05000000000000000000" pitchFamily="2" charset="2"/>
              <a:buChar char="§"/>
            </a:pPr>
            <a:endParaRPr lang="en-US" sz="2400">
              <a:solidFill>
                <a:schemeClr val="bg1"/>
              </a:solidFill>
              <a:latin typeface="+mj-lt"/>
            </a:endParaRPr>
          </a:p>
        </p:txBody>
      </p:sp>
      <p:sp>
        <p:nvSpPr>
          <p:cNvPr id="2" name="TextBox 1">
            <a:extLst>
              <a:ext uri="{FF2B5EF4-FFF2-40B4-BE49-F238E27FC236}">
                <a16:creationId xmlns:a16="http://schemas.microsoft.com/office/drawing/2014/main" id="{B5D36D44-A08A-9A3D-B39F-BA91F9975471}"/>
              </a:ext>
            </a:extLst>
          </p:cNvPr>
          <p:cNvSpPr txBox="1"/>
          <p:nvPr/>
        </p:nvSpPr>
        <p:spPr>
          <a:xfrm>
            <a:off x="805881" y="1964253"/>
            <a:ext cx="973290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solidFill>
                  <a:srgbClr val="FFFFFF"/>
                </a:solidFill>
                <a:latin typeface="Avenir Next LT Pro"/>
                <a:cs typeface="Arial"/>
              </a:rPr>
              <a:t>User registration</a:t>
            </a:r>
          </a:p>
          <a:p>
            <a:pPr>
              <a:buChar char="•"/>
            </a:pPr>
            <a:endParaRPr lang="en-US" sz="2400">
              <a:solidFill>
                <a:srgbClr val="FFFFFF"/>
              </a:solidFill>
              <a:latin typeface="Avenir Next LT Pro"/>
              <a:cs typeface="Arial"/>
            </a:endParaRPr>
          </a:p>
          <a:p>
            <a:pPr>
              <a:buChar char="•"/>
            </a:pPr>
            <a:r>
              <a:rPr lang="en-US" sz="2400">
                <a:solidFill>
                  <a:srgbClr val="FFFFFF"/>
                </a:solidFill>
                <a:latin typeface="Avenir Next LT Pro"/>
                <a:cs typeface="Arial"/>
              </a:rPr>
              <a:t>Login </a:t>
            </a:r>
          </a:p>
          <a:p>
            <a:pPr>
              <a:buChar char="•"/>
            </a:pPr>
            <a:endParaRPr lang="en-US" sz="2400">
              <a:solidFill>
                <a:srgbClr val="FFFFFF"/>
              </a:solidFill>
              <a:latin typeface="Avenir Next LT Pro"/>
              <a:cs typeface="Arial"/>
            </a:endParaRPr>
          </a:p>
          <a:p>
            <a:pPr>
              <a:buChar char="•"/>
            </a:pPr>
            <a:r>
              <a:rPr lang="en-US" sz="2400">
                <a:solidFill>
                  <a:srgbClr val="FFFFFF"/>
                </a:solidFill>
                <a:latin typeface="Avenir Next LT Pro"/>
                <a:cs typeface="Arial"/>
              </a:rPr>
              <a:t>Home Page</a:t>
            </a:r>
          </a:p>
          <a:p>
            <a:pPr>
              <a:buChar char="•"/>
            </a:pPr>
            <a:endParaRPr lang="en-US" sz="2400">
              <a:solidFill>
                <a:srgbClr val="FFFFFF"/>
              </a:solidFill>
              <a:latin typeface="Avenir Next LT Pro"/>
              <a:cs typeface="Arial"/>
            </a:endParaRPr>
          </a:p>
          <a:p>
            <a:pPr>
              <a:buChar char="•"/>
            </a:pPr>
            <a:r>
              <a:rPr lang="en-US" sz="2400">
                <a:solidFill>
                  <a:srgbClr val="FFFFFF"/>
                </a:solidFill>
                <a:latin typeface="Avenir Next LT Pro"/>
                <a:cs typeface="Arial"/>
              </a:rPr>
              <a:t>Display all the features on the home screen of the Application</a:t>
            </a:r>
          </a:p>
          <a:p>
            <a:pPr>
              <a:buChar char="•"/>
            </a:pPr>
            <a:endParaRPr lang="en-US" sz="2400">
              <a:solidFill>
                <a:srgbClr val="FFFFFF"/>
              </a:solidFill>
              <a:latin typeface="Avenir Next LT Pro"/>
              <a:cs typeface="Arial"/>
            </a:endParaRPr>
          </a:p>
          <a:p>
            <a:pPr>
              <a:buFont typeface="Arial"/>
              <a:buChar char="•"/>
            </a:pPr>
            <a:r>
              <a:rPr lang="en-US" sz="2400">
                <a:solidFill>
                  <a:srgbClr val="FFFFFF"/>
                </a:solidFill>
                <a:latin typeface="Avenir Next LT Pro"/>
                <a:cs typeface="Arial"/>
              </a:rPr>
              <a:t>Implement a particular feature called Maintenance Calorie Calculator</a:t>
            </a:r>
            <a:endParaRPr lang="en-US"/>
          </a:p>
          <a:p>
            <a:pPr>
              <a:buChar char="•"/>
            </a:pPr>
            <a:endParaRPr lang="en-US" sz="2400">
              <a:solidFill>
                <a:srgbClr val="000000"/>
              </a:solidFill>
              <a:latin typeface="Avenir Next LT Pro"/>
              <a:cs typeface="Arial"/>
            </a:endParaRPr>
          </a:p>
        </p:txBody>
      </p:sp>
      <p:sp>
        <p:nvSpPr>
          <p:cNvPr id="3" name="TextBox 2">
            <a:extLst>
              <a:ext uri="{FF2B5EF4-FFF2-40B4-BE49-F238E27FC236}">
                <a16:creationId xmlns:a16="http://schemas.microsoft.com/office/drawing/2014/main" id="{DCA68202-7612-2E12-2AB4-E8926F3C650A}"/>
              </a:ext>
            </a:extLst>
          </p:cNvPr>
          <p:cNvSpPr txBox="1"/>
          <p:nvPr/>
        </p:nvSpPr>
        <p:spPr>
          <a:xfrm>
            <a:off x="730864" y="738763"/>
            <a:ext cx="94121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We would Like to Implement following features as a part of our MVP</a:t>
            </a:r>
          </a:p>
        </p:txBody>
      </p:sp>
    </p:spTree>
    <p:extLst>
      <p:ext uri="{BB962C8B-B14F-4D97-AF65-F5344CB8AC3E}">
        <p14:creationId xmlns:p14="http://schemas.microsoft.com/office/powerpoint/2010/main" val="156415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B4EC531F-78DC-6EE0-253C-8D89EF995637}"/>
              </a:ext>
            </a:extLst>
          </p:cNvPr>
          <p:cNvPicPr>
            <a:picLocks noChangeAspect="1"/>
          </p:cNvPicPr>
          <p:nvPr/>
        </p:nvPicPr>
        <p:blipFill rotWithShape="1">
          <a:blip r:embed="rId2">
            <a:extLst>
              <a:ext uri="{28A0092B-C50C-407E-A947-70E740481C1C}">
                <a14:useLocalDpi xmlns:a14="http://schemas.microsoft.com/office/drawing/2010/main" val="0"/>
              </a:ext>
            </a:extLst>
          </a:blip>
          <a:srcRect l="1" r="134" b="14978"/>
          <a:stretch/>
        </p:blipFill>
        <p:spPr>
          <a:xfrm>
            <a:off x="0" y="1458436"/>
            <a:ext cx="3450713" cy="1431521"/>
          </a:xfrm>
          <a:prstGeom prst="rect">
            <a:avLst/>
          </a:prstGeom>
        </p:spPr>
      </p:pic>
      <p:pic>
        <p:nvPicPr>
          <p:cNvPr id="4" name="Picture 3">
            <a:extLst>
              <a:ext uri="{FF2B5EF4-FFF2-40B4-BE49-F238E27FC236}">
                <a16:creationId xmlns:a16="http://schemas.microsoft.com/office/drawing/2014/main" id="{4974F780-08B0-8B74-41AB-4440EF31D509}"/>
              </a:ext>
            </a:extLst>
          </p:cNvPr>
          <p:cNvPicPr>
            <a:picLocks noChangeAspect="1"/>
          </p:cNvPicPr>
          <p:nvPr/>
        </p:nvPicPr>
        <p:blipFill rotWithShape="1">
          <a:blip r:embed="rId3">
            <a:extLst>
              <a:ext uri="{28A0092B-C50C-407E-A947-70E740481C1C}">
                <a14:useLocalDpi xmlns:a14="http://schemas.microsoft.com/office/drawing/2010/main" val="0"/>
              </a:ext>
            </a:extLst>
          </a:blip>
          <a:srcRect l="15852" r="14641"/>
          <a:stretch/>
        </p:blipFill>
        <p:spPr>
          <a:xfrm>
            <a:off x="6949751" y="1390665"/>
            <a:ext cx="2080726" cy="1567062"/>
          </a:xfrm>
          <a:prstGeom prst="rect">
            <a:avLst/>
          </a:prstGeom>
        </p:spPr>
      </p:pic>
      <p:pic>
        <p:nvPicPr>
          <p:cNvPr id="6" name="Picture 5">
            <a:extLst>
              <a:ext uri="{FF2B5EF4-FFF2-40B4-BE49-F238E27FC236}">
                <a16:creationId xmlns:a16="http://schemas.microsoft.com/office/drawing/2014/main" id="{A2911A27-DB47-F38B-8530-030CD15A3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519" y="798147"/>
            <a:ext cx="2794816" cy="1976207"/>
          </a:xfrm>
          <a:prstGeom prst="rect">
            <a:avLst/>
          </a:prstGeom>
        </p:spPr>
      </p:pic>
      <p:sp>
        <p:nvSpPr>
          <p:cNvPr id="9" name="TextBox 8">
            <a:extLst>
              <a:ext uri="{FF2B5EF4-FFF2-40B4-BE49-F238E27FC236}">
                <a16:creationId xmlns:a16="http://schemas.microsoft.com/office/drawing/2014/main" id="{4E4F24A1-3552-6493-E769-B8FC6B5DC36F}"/>
              </a:ext>
            </a:extLst>
          </p:cNvPr>
          <p:cNvSpPr txBox="1"/>
          <p:nvPr/>
        </p:nvSpPr>
        <p:spPr>
          <a:xfrm>
            <a:off x="111161" y="256518"/>
            <a:ext cx="4693298" cy="707886"/>
          </a:xfrm>
          <a:prstGeom prst="rect">
            <a:avLst/>
          </a:prstGeom>
          <a:noFill/>
        </p:spPr>
        <p:txBody>
          <a:bodyPr wrap="square">
            <a:spAutoFit/>
          </a:bodyPr>
          <a:lstStyle/>
          <a:p>
            <a:pPr algn="ctr"/>
            <a:r>
              <a:rPr lang="en-US" sz="4000" b="1">
                <a:latin typeface="+mj-lt"/>
              </a:rPr>
              <a:t>TECHNOLOGIES</a:t>
            </a:r>
          </a:p>
        </p:txBody>
      </p:sp>
      <p:pic>
        <p:nvPicPr>
          <p:cNvPr id="13" name="Picture 12" descr="Shape&#10;&#10;Description automatically generated with medium confidence">
            <a:extLst>
              <a:ext uri="{FF2B5EF4-FFF2-40B4-BE49-F238E27FC236}">
                <a16:creationId xmlns:a16="http://schemas.microsoft.com/office/drawing/2014/main" id="{79CB8646-9D9B-748F-3BE5-F5493FB6AC3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030477" y="1072579"/>
            <a:ext cx="2989735" cy="1720623"/>
          </a:xfrm>
          <a:prstGeom prst="rect">
            <a:avLst/>
          </a:prstGeom>
        </p:spPr>
      </p:pic>
      <p:pic>
        <p:nvPicPr>
          <p:cNvPr id="16" name="Picture 15" descr="Icon&#10;&#10;Description automatically generated">
            <a:extLst>
              <a:ext uri="{FF2B5EF4-FFF2-40B4-BE49-F238E27FC236}">
                <a16:creationId xmlns:a16="http://schemas.microsoft.com/office/drawing/2014/main" id="{FA52A11E-2416-3573-5E5E-0799F847A9E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25945" y="3165016"/>
            <a:ext cx="3285182" cy="1723375"/>
          </a:xfrm>
          <a:prstGeom prst="rect">
            <a:avLst/>
          </a:prstGeom>
        </p:spPr>
      </p:pic>
      <p:pic>
        <p:nvPicPr>
          <p:cNvPr id="19" name="Picture 18" descr="Logo&#10;&#10;Description automatically generated with low confidence">
            <a:extLst>
              <a:ext uri="{FF2B5EF4-FFF2-40B4-BE49-F238E27FC236}">
                <a16:creationId xmlns:a16="http://schemas.microsoft.com/office/drawing/2014/main" id="{795513D4-BE56-0BB8-4897-89196B951FAE}"/>
              </a:ext>
            </a:extLst>
          </p:cNvPr>
          <p:cNvPicPr>
            <a:picLocks noChangeAspect="1"/>
          </p:cNvPicPr>
          <p:nvPr/>
        </p:nvPicPr>
        <p:blipFill rotWithShape="1">
          <a:blip r:embed="rId9"/>
          <a:srcRect t="27421" b="20359"/>
          <a:stretch/>
        </p:blipFill>
        <p:spPr>
          <a:xfrm>
            <a:off x="275417" y="4888391"/>
            <a:ext cx="3971925" cy="1555612"/>
          </a:xfrm>
          <a:prstGeom prst="rect">
            <a:avLst/>
          </a:prstGeom>
        </p:spPr>
      </p:pic>
      <p:pic>
        <p:nvPicPr>
          <p:cNvPr id="21" name="Picture 20" descr="Logo&#10;&#10;Description automatically generated">
            <a:extLst>
              <a:ext uri="{FF2B5EF4-FFF2-40B4-BE49-F238E27FC236}">
                <a16:creationId xmlns:a16="http://schemas.microsoft.com/office/drawing/2014/main" id="{D5EB18FD-F155-F669-5233-55A8A8906260}"/>
              </a:ext>
            </a:extLst>
          </p:cNvPr>
          <p:cNvPicPr>
            <a:picLocks noChangeAspect="1"/>
          </p:cNvPicPr>
          <p:nvPr/>
        </p:nvPicPr>
        <p:blipFill rotWithShape="1">
          <a:blip r:embed="rId10"/>
          <a:srcRect l="23028" t="23222" r="27339" b="24283"/>
          <a:stretch/>
        </p:blipFill>
        <p:spPr>
          <a:xfrm>
            <a:off x="4365920" y="4866778"/>
            <a:ext cx="3285182" cy="1379355"/>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4F4A15D-759F-63D0-3432-620EA330901A}"/>
              </a:ext>
            </a:extLst>
          </p:cNvPr>
          <p:cNvPicPr>
            <a:picLocks noChangeAspect="1"/>
          </p:cNvPicPr>
          <p:nvPr/>
        </p:nvPicPr>
        <p:blipFill>
          <a:blip r:embed="rId11"/>
          <a:stretch>
            <a:fillRect/>
          </a:stretch>
        </p:blipFill>
        <p:spPr>
          <a:xfrm>
            <a:off x="410597" y="3022179"/>
            <a:ext cx="3689198" cy="1844599"/>
          </a:xfrm>
          <a:prstGeom prst="rect">
            <a:avLst/>
          </a:prstGeom>
        </p:spPr>
      </p:pic>
      <p:pic>
        <p:nvPicPr>
          <p:cNvPr id="25" name="Picture 24" descr="Logo, company name&#10;&#10;Description automatically generated">
            <a:extLst>
              <a:ext uri="{FF2B5EF4-FFF2-40B4-BE49-F238E27FC236}">
                <a16:creationId xmlns:a16="http://schemas.microsoft.com/office/drawing/2014/main" id="{A9B8F432-6114-D3F5-2AEA-5548FCA0782D}"/>
              </a:ext>
            </a:extLst>
          </p:cNvPr>
          <p:cNvPicPr>
            <a:picLocks noChangeAspect="1"/>
          </p:cNvPicPr>
          <p:nvPr/>
        </p:nvPicPr>
        <p:blipFill rotWithShape="1">
          <a:blip r:embed="rId12"/>
          <a:srcRect l="10715" t="487" r="12024" b="12642"/>
          <a:stretch/>
        </p:blipFill>
        <p:spPr>
          <a:xfrm>
            <a:off x="4453409" y="3429163"/>
            <a:ext cx="3285182" cy="1247667"/>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FE4F521E-FDE2-2534-76FE-43DF6360FE9F}"/>
              </a:ext>
            </a:extLst>
          </p:cNvPr>
          <p:cNvPicPr>
            <a:picLocks noChangeAspect="1"/>
          </p:cNvPicPr>
          <p:nvPr/>
        </p:nvPicPr>
        <p:blipFill>
          <a:blip r:embed="rId2"/>
          <a:stretch>
            <a:fillRect/>
          </a:stretch>
        </p:blipFill>
        <p:spPr>
          <a:xfrm>
            <a:off x="314635" y="329288"/>
            <a:ext cx="11051455" cy="6199424"/>
          </a:xfrm>
          <a:prstGeom prst="rect">
            <a:avLst/>
          </a:prstGeom>
        </p:spPr>
      </p:pic>
    </p:spTree>
    <p:extLst>
      <p:ext uri="{BB962C8B-B14F-4D97-AF65-F5344CB8AC3E}">
        <p14:creationId xmlns:p14="http://schemas.microsoft.com/office/powerpoint/2010/main" val="1689381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3" y="615294"/>
            <a:ext cx="7446523" cy="769441"/>
          </a:xfrm>
          <a:prstGeom prst="rect">
            <a:avLst/>
          </a:prstGeom>
          <a:noFill/>
          <a:ln>
            <a:solidFill>
              <a:schemeClr val="tx1"/>
            </a:solidFill>
          </a:ln>
        </p:spPr>
        <p:txBody>
          <a:bodyPr wrap="square" lIns="91440" tIns="45720" rIns="91440" bIns="45720" rtlCol="0" anchor="t">
            <a:spAutoFit/>
          </a:bodyPr>
          <a:lstStyle/>
          <a:p>
            <a:r>
              <a:rPr lang="en-US" sz="4400">
                <a:latin typeface="+mj-lt"/>
              </a:rPr>
              <a:t>ARCHITECTURAL DIAGRAM</a:t>
            </a:r>
          </a:p>
        </p:txBody>
      </p:sp>
      <p:pic>
        <p:nvPicPr>
          <p:cNvPr id="4" name="Picture 4" descr="Diagram&#10;&#10;Description automatically generated">
            <a:extLst>
              <a:ext uri="{FF2B5EF4-FFF2-40B4-BE49-F238E27FC236}">
                <a16:creationId xmlns:a16="http://schemas.microsoft.com/office/drawing/2014/main" id="{3ABA57A8-E924-6F8D-517C-80ACFDE3F5BA}"/>
              </a:ext>
            </a:extLst>
          </p:cNvPr>
          <p:cNvPicPr>
            <a:picLocks noChangeAspect="1"/>
          </p:cNvPicPr>
          <p:nvPr/>
        </p:nvPicPr>
        <p:blipFill>
          <a:blip r:embed="rId2"/>
          <a:stretch>
            <a:fillRect/>
          </a:stretch>
        </p:blipFill>
        <p:spPr>
          <a:xfrm>
            <a:off x="373627" y="1623550"/>
            <a:ext cx="11026876" cy="4299159"/>
          </a:xfrm>
          <a:prstGeom prst="rect">
            <a:avLst/>
          </a:prstGeom>
        </p:spPr>
      </p:pic>
    </p:spTree>
    <p:extLst>
      <p:ext uri="{BB962C8B-B14F-4D97-AF65-F5344CB8AC3E}">
        <p14:creationId xmlns:p14="http://schemas.microsoft.com/office/powerpoint/2010/main" val="222508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3" y="615294"/>
            <a:ext cx="7446523" cy="769441"/>
          </a:xfrm>
          <a:prstGeom prst="rect">
            <a:avLst/>
          </a:prstGeom>
          <a:noFill/>
          <a:ln>
            <a:solidFill>
              <a:schemeClr val="tx1"/>
            </a:solidFill>
          </a:ln>
        </p:spPr>
        <p:txBody>
          <a:bodyPr wrap="square" lIns="91440" tIns="45720" rIns="91440" bIns="45720" rtlCol="0" anchor="t">
            <a:spAutoFit/>
          </a:bodyPr>
          <a:lstStyle/>
          <a:p>
            <a:r>
              <a:rPr lang="en-US" sz="4400">
                <a:latin typeface="+mj-lt"/>
              </a:rPr>
              <a:t>SPRINT 2 RECAP</a:t>
            </a:r>
          </a:p>
        </p:txBody>
      </p:sp>
      <p:sp>
        <p:nvSpPr>
          <p:cNvPr id="2" name="TextBox 1">
            <a:extLst>
              <a:ext uri="{FF2B5EF4-FFF2-40B4-BE49-F238E27FC236}">
                <a16:creationId xmlns:a16="http://schemas.microsoft.com/office/drawing/2014/main" id="{4A9F2663-7507-1356-F593-F98B3F1BED8A}"/>
              </a:ext>
            </a:extLst>
          </p:cNvPr>
          <p:cNvSpPr txBox="1"/>
          <p:nvPr/>
        </p:nvSpPr>
        <p:spPr>
          <a:xfrm>
            <a:off x="375573" y="1971280"/>
            <a:ext cx="9584855" cy="4271426"/>
          </a:xfrm>
          <a:prstGeom prst="rect">
            <a:avLst/>
          </a:prstGeom>
          <a:noFill/>
        </p:spPr>
        <p:txBody>
          <a:bodyPr wrap="square" rtlCol="0">
            <a:spAutoFit/>
          </a:bodyPr>
          <a:lstStyle/>
          <a:p>
            <a:pPr marL="342900" indent="-342900">
              <a:lnSpc>
                <a:spcPct val="200000"/>
              </a:lnSpc>
              <a:buAutoNum type="arabicParenR"/>
            </a:pPr>
            <a:r>
              <a:rPr lang="en-US" sz="2800"/>
              <a:t>We need to complete the MVP.</a:t>
            </a:r>
          </a:p>
          <a:p>
            <a:pPr marL="342900" indent="-342900">
              <a:lnSpc>
                <a:spcPct val="200000"/>
              </a:lnSpc>
              <a:buAutoNum type="arabicParenR"/>
            </a:pPr>
            <a:r>
              <a:rPr lang="en-US" sz="2800"/>
              <a:t>Need to create a Login Page.</a:t>
            </a:r>
          </a:p>
          <a:p>
            <a:pPr marL="342900" indent="-342900">
              <a:lnSpc>
                <a:spcPct val="200000"/>
              </a:lnSpc>
              <a:buAutoNum type="arabicParenR"/>
            </a:pPr>
            <a:r>
              <a:rPr lang="en-US" sz="2800"/>
              <a:t>Improvements made from professor’s feedback.</a:t>
            </a:r>
          </a:p>
          <a:p>
            <a:pPr marL="342900" indent="-342900">
              <a:lnSpc>
                <a:spcPct val="200000"/>
              </a:lnSpc>
              <a:buAutoNum type="arabicParenR"/>
            </a:pPr>
            <a:r>
              <a:rPr lang="en-US" sz="2800"/>
              <a:t>Product Backlog.</a:t>
            </a:r>
          </a:p>
          <a:p>
            <a:pPr marL="342900" indent="-342900">
              <a:lnSpc>
                <a:spcPct val="200000"/>
              </a:lnSpc>
              <a:buAutoNum type="arabicParenR"/>
            </a:pPr>
            <a:r>
              <a:rPr lang="en-US" sz="2800"/>
              <a:t>Stories that are planned for sprint.</a:t>
            </a:r>
          </a:p>
        </p:txBody>
      </p:sp>
    </p:spTree>
    <p:extLst>
      <p:ext uri="{BB962C8B-B14F-4D97-AF65-F5344CB8AC3E}">
        <p14:creationId xmlns:p14="http://schemas.microsoft.com/office/powerpoint/2010/main" val="338901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3" y="615294"/>
            <a:ext cx="7446523" cy="769441"/>
          </a:xfrm>
          <a:prstGeom prst="rect">
            <a:avLst/>
          </a:prstGeom>
          <a:noFill/>
          <a:ln>
            <a:solidFill>
              <a:schemeClr val="tx1"/>
            </a:solidFill>
          </a:ln>
        </p:spPr>
        <p:txBody>
          <a:bodyPr wrap="square" lIns="91440" tIns="45720" rIns="91440" bIns="45720" rtlCol="0" anchor="t">
            <a:spAutoFit/>
          </a:bodyPr>
          <a:lstStyle/>
          <a:p>
            <a:r>
              <a:rPr lang="en-US" sz="4400">
                <a:latin typeface="+mj-lt"/>
              </a:rPr>
              <a:t>SPRINT 2 Vs SPRINT 3:</a:t>
            </a:r>
          </a:p>
        </p:txBody>
      </p:sp>
      <p:sp>
        <p:nvSpPr>
          <p:cNvPr id="2" name="TextBox 1">
            <a:extLst>
              <a:ext uri="{FF2B5EF4-FFF2-40B4-BE49-F238E27FC236}">
                <a16:creationId xmlns:a16="http://schemas.microsoft.com/office/drawing/2014/main" id="{4A9F2663-7507-1356-F593-F98B3F1BED8A}"/>
              </a:ext>
            </a:extLst>
          </p:cNvPr>
          <p:cNvSpPr txBox="1"/>
          <p:nvPr/>
        </p:nvSpPr>
        <p:spPr>
          <a:xfrm>
            <a:off x="375573" y="1954951"/>
            <a:ext cx="9421570" cy="4274568"/>
          </a:xfrm>
          <a:prstGeom prst="rect">
            <a:avLst/>
          </a:prstGeom>
          <a:noFill/>
        </p:spPr>
        <p:txBody>
          <a:bodyPr wrap="square" rtlCol="0">
            <a:spAutoFit/>
          </a:bodyPr>
          <a:lstStyle/>
          <a:p>
            <a:pPr marL="342900" indent="-342900">
              <a:lnSpc>
                <a:spcPct val="200000"/>
              </a:lnSpc>
              <a:buFontTx/>
              <a:buAutoNum type="arabicParenR"/>
            </a:pPr>
            <a:r>
              <a:rPr lang="en-US" sz="2800"/>
              <a:t>Work on the Draft Paper.</a:t>
            </a:r>
          </a:p>
          <a:p>
            <a:pPr marL="342900" indent="-342900">
              <a:lnSpc>
                <a:spcPct val="200000"/>
              </a:lnSpc>
              <a:buFontTx/>
              <a:buAutoNum type="arabicParenR"/>
            </a:pPr>
            <a:r>
              <a:rPr lang="en-US" sz="2800"/>
              <a:t>Create login pages</a:t>
            </a:r>
          </a:p>
          <a:p>
            <a:pPr marL="342900" indent="-342900">
              <a:lnSpc>
                <a:spcPct val="200000"/>
              </a:lnSpc>
              <a:buFontTx/>
              <a:buAutoNum type="arabicParenR"/>
            </a:pPr>
            <a:r>
              <a:rPr lang="en-US" sz="2800"/>
              <a:t>Work on more user stories.</a:t>
            </a:r>
          </a:p>
          <a:p>
            <a:pPr marL="342900" indent="-342900">
              <a:lnSpc>
                <a:spcPct val="200000"/>
              </a:lnSpc>
              <a:buFontTx/>
              <a:buAutoNum type="arabicParenR"/>
            </a:pPr>
            <a:r>
              <a:rPr lang="en-US" sz="2800"/>
              <a:t>Created a new Architectural Diagram</a:t>
            </a:r>
          </a:p>
          <a:p>
            <a:pPr marL="342900" indent="-342900">
              <a:lnSpc>
                <a:spcPct val="200000"/>
              </a:lnSpc>
              <a:buFontTx/>
              <a:buAutoNum type="arabicParenR"/>
            </a:pPr>
            <a:r>
              <a:rPr lang="en-US" sz="2800"/>
              <a:t>Design Backend and Work on Database.</a:t>
            </a:r>
          </a:p>
        </p:txBody>
      </p:sp>
    </p:spTree>
    <p:extLst>
      <p:ext uri="{BB962C8B-B14F-4D97-AF65-F5344CB8AC3E}">
        <p14:creationId xmlns:p14="http://schemas.microsoft.com/office/powerpoint/2010/main" val="307228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0981EF-B180-F830-1603-FF3B93A3010E}"/>
              </a:ext>
            </a:extLst>
          </p:cNvPr>
          <p:cNvSpPr>
            <a:spLocks noGrp="1"/>
          </p:cNvSpPr>
          <p:nvPr>
            <p:ph type="ctrTitle"/>
          </p:nvPr>
        </p:nvSpPr>
        <p:spPr>
          <a:xfrm>
            <a:off x="713355" y="200335"/>
            <a:ext cx="11056535" cy="1588288"/>
          </a:xfrm>
          <a:ln w="28575">
            <a:solidFill>
              <a:schemeClr val="bg1"/>
            </a:solidFill>
          </a:ln>
        </p:spPr>
        <p:txBody>
          <a:bodyPr/>
          <a:lstStyle/>
          <a:p>
            <a:pPr algn="ctr"/>
            <a:r>
              <a:rPr lang="en-US" sz="3200"/>
              <a:t>IMPROVEMENTS MADE FROM PROFESSOR FEEDBACK</a:t>
            </a:r>
          </a:p>
        </p:txBody>
      </p:sp>
      <p:sp>
        <p:nvSpPr>
          <p:cNvPr id="10" name="Subtitle 9">
            <a:extLst>
              <a:ext uri="{FF2B5EF4-FFF2-40B4-BE49-F238E27FC236}">
                <a16:creationId xmlns:a16="http://schemas.microsoft.com/office/drawing/2014/main" id="{ED53E6A8-CADA-30F4-B465-65D95A2CC02D}"/>
              </a:ext>
            </a:extLst>
          </p:cNvPr>
          <p:cNvSpPr>
            <a:spLocks noGrp="1"/>
          </p:cNvSpPr>
          <p:nvPr>
            <p:ph type="subTitle" idx="1"/>
          </p:nvPr>
        </p:nvSpPr>
        <p:spPr>
          <a:xfrm>
            <a:off x="713696" y="2397842"/>
            <a:ext cx="5923080" cy="4554795"/>
          </a:xfrm>
        </p:spPr>
        <p:txBody>
          <a:bodyPr lIns="91440" tIns="45720" rIns="91440" bIns="45720" anchor="ctr"/>
          <a:lstStyle/>
          <a:p>
            <a:pPr marL="342900" indent="-342900">
              <a:lnSpc>
                <a:spcPct val="150000"/>
              </a:lnSpc>
              <a:buFont typeface="Arial" panose="020B0604020202020204" pitchFamily="34" charset="0"/>
              <a:buChar char="•"/>
            </a:pPr>
            <a:endParaRPr lang="en-US" sz="1800">
              <a:latin typeface="+mj-lt"/>
            </a:endParaRPr>
          </a:p>
          <a:p>
            <a:pPr marL="342900" indent="-342900">
              <a:lnSpc>
                <a:spcPct val="150000"/>
              </a:lnSpc>
              <a:buFont typeface="Arial" panose="020B0604020202020204" pitchFamily="34" charset="0"/>
              <a:buChar char="•"/>
            </a:pPr>
            <a:endParaRPr lang="en-US" sz="1800">
              <a:latin typeface="+mj-lt"/>
            </a:endParaRPr>
          </a:p>
          <a:p>
            <a:pPr>
              <a:lnSpc>
                <a:spcPct val="150000"/>
              </a:lnSpc>
            </a:pPr>
            <a:endParaRPr lang="en-US" sz="1800">
              <a:latin typeface="+mj-lt"/>
            </a:endParaRPr>
          </a:p>
        </p:txBody>
      </p:sp>
      <p:graphicFrame>
        <p:nvGraphicFramePr>
          <p:cNvPr id="3" name="Table 2">
            <a:extLst>
              <a:ext uri="{FF2B5EF4-FFF2-40B4-BE49-F238E27FC236}">
                <a16:creationId xmlns:a16="http://schemas.microsoft.com/office/drawing/2014/main" id="{2E99CA7A-B390-4E9B-F155-E42CC7633F94}"/>
              </a:ext>
            </a:extLst>
          </p:cNvPr>
          <p:cNvGraphicFramePr>
            <a:graphicFrameLocks noGrp="1"/>
          </p:cNvGraphicFramePr>
          <p:nvPr>
            <p:extLst>
              <p:ext uri="{D42A27DB-BD31-4B8C-83A1-F6EECF244321}">
                <p14:modId xmlns:p14="http://schemas.microsoft.com/office/powerpoint/2010/main" val="432597930"/>
              </p:ext>
            </p:extLst>
          </p:nvPr>
        </p:nvGraphicFramePr>
        <p:xfrm>
          <a:off x="713355" y="2305070"/>
          <a:ext cx="11078641" cy="3992499"/>
        </p:xfrm>
        <a:graphic>
          <a:graphicData uri="http://schemas.openxmlformats.org/drawingml/2006/table">
            <a:tbl>
              <a:tblPr firstRow="1" firstCol="1" bandRow="1">
                <a:tableStyleId>{5C22544A-7EE6-4342-B048-85BDC9FD1C3A}</a:tableStyleId>
              </a:tblPr>
              <a:tblGrid>
                <a:gridCol w="5062844">
                  <a:extLst>
                    <a:ext uri="{9D8B030D-6E8A-4147-A177-3AD203B41FA5}">
                      <a16:colId xmlns:a16="http://schemas.microsoft.com/office/drawing/2014/main" val="1255410793"/>
                    </a:ext>
                  </a:extLst>
                </a:gridCol>
                <a:gridCol w="6015797">
                  <a:extLst>
                    <a:ext uri="{9D8B030D-6E8A-4147-A177-3AD203B41FA5}">
                      <a16:colId xmlns:a16="http://schemas.microsoft.com/office/drawing/2014/main" val="4206816698"/>
                    </a:ext>
                  </a:extLst>
                </a:gridCol>
              </a:tblGrid>
              <a:tr h="896383">
                <a:tc>
                  <a:txBody>
                    <a:bodyPr/>
                    <a:lstStyle/>
                    <a:p>
                      <a:pPr>
                        <a:spcAft>
                          <a:spcPts val="0"/>
                        </a:spcAft>
                      </a:pPr>
                      <a:r>
                        <a:rPr lang="en-US">
                          <a:effectLst/>
                        </a:rPr>
                        <a:t>Professor feedback</a:t>
                      </a:r>
                    </a:p>
                  </a:txBody>
                  <a:tcPr marL="68580" marR="68580" marT="0" marB="0"/>
                </a:tc>
                <a:tc>
                  <a:txBody>
                    <a:bodyPr/>
                    <a:lstStyle/>
                    <a:p>
                      <a:pPr>
                        <a:spcAft>
                          <a:spcPts val="0"/>
                        </a:spcAft>
                      </a:pPr>
                      <a:r>
                        <a:rPr lang="en-US">
                          <a:effectLst/>
                        </a:rPr>
                        <a:t>Improvement</a:t>
                      </a:r>
                    </a:p>
                  </a:txBody>
                  <a:tcPr marL="68580" marR="68580" marT="0" marB="0"/>
                </a:tc>
                <a:extLst>
                  <a:ext uri="{0D108BD9-81ED-4DB2-BD59-A6C34878D82A}">
                    <a16:rowId xmlns:a16="http://schemas.microsoft.com/office/drawing/2014/main" val="3794769607"/>
                  </a:ext>
                </a:extLst>
              </a:tr>
              <a:tr h="999380">
                <a:tc>
                  <a:txBody>
                    <a:bodyPr/>
                    <a:lstStyle/>
                    <a:p>
                      <a:pPr>
                        <a:spcAft>
                          <a:spcPts val="0"/>
                        </a:spcAft>
                      </a:pPr>
                      <a:r>
                        <a:rPr lang="en-US">
                          <a:effectLst/>
                        </a:rPr>
                        <a:t>Professor suggested us to add components to the Architecture diagram</a:t>
                      </a:r>
                    </a:p>
                  </a:txBody>
                  <a:tcPr marL="68580" marR="68580" marT="0" marB="0"/>
                </a:tc>
                <a:tc>
                  <a:txBody>
                    <a:bodyPr/>
                    <a:lstStyle/>
                    <a:p>
                      <a:pPr>
                        <a:spcAft>
                          <a:spcPts val="0"/>
                        </a:spcAft>
                      </a:pPr>
                      <a:r>
                        <a:rPr lang="en-US">
                          <a:effectLst/>
                        </a:rPr>
                        <a:t>We Updated our Architecture diagram</a:t>
                      </a:r>
                    </a:p>
                  </a:txBody>
                  <a:tcPr marL="68580" marR="68580" marT="0" marB="0"/>
                </a:tc>
                <a:extLst>
                  <a:ext uri="{0D108BD9-81ED-4DB2-BD59-A6C34878D82A}">
                    <a16:rowId xmlns:a16="http://schemas.microsoft.com/office/drawing/2014/main" val="2312988553"/>
                  </a:ext>
                </a:extLst>
              </a:tr>
              <a:tr h="764231">
                <a:tc>
                  <a:txBody>
                    <a:bodyPr/>
                    <a:lstStyle/>
                    <a:p>
                      <a:pPr>
                        <a:spcAft>
                          <a:spcPts val="0"/>
                        </a:spcAft>
                      </a:pPr>
                      <a:r>
                        <a:rPr lang="en-US">
                          <a:effectLst/>
                        </a:rPr>
                        <a:t>Our MVP was not clear and concise</a:t>
                      </a:r>
                    </a:p>
                  </a:txBody>
                  <a:tcPr marL="68580" marR="68580" marT="0" marB="0"/>
                </a:tc>
                <a:tc>
                  <a:txBody>
                    <a:bodyPr/>
                    <a:lstStyle/>
                    <a:p>
                      <a:pPr>
                        <a:spcAft>
                          <a:spcPts val="0"/>
                        </a:spcAft>
                      </a:pPr>
                      <a:r>
                        <a:rPr lang="en-US">
                          <a:effectLst/>
                        </a:rPr>
                        <a:t>We Focused on the things that are to be included as part of our MVP</a:t>
                      </a:r>
                    </a:p>
                  </a:txBody>
                  <a:tcPr marL="68580" marR="68580" marT="0" marB="0"/>
                </a:tc>
                <a:extLst>
                  <a:ext uri="{0D108BD9-81ED-4DB2-BD59-A6C34878D82A}">
                    <a16:rowId xmlns:a16="http://schemas.microsoft.com/office/drawing/2014/main" val="897073210"/>
                  </a:ext>
                </a:extLst>
              </a:tr>
              <a:tr h="940592">
                <a:tc>
                  <a:txBody>
                    <a:bodyPr/>
                    <a:lstStyle/>
                    <a:p>
                      <a:pPr>
                        <a:spcAft>
                          <a:spcPts val="0"/>
                        </a:spcAft>
                      </a:pPr>
                      <a:r>
                        <a:rPr lang="en-US">
                          <a:effectLst/>
                        </a:rPr>
                        <a:t>User stories and acceptance criteria was misunderstood</a:t>
                      </a:r>
                    </a:p>
                  </a:txBody>
                  <a:tcPr marL="68580" marR="68580" marT="0" marB="0"/>
                </a:tc>
                <a:tc>
                  <a:txBody>
                    <a:bodyPr/>
                    <a:lstStyle/>
                    <a:p>
                      <a:pPr>
                        <a:spcAft>
                          <a:spcPts val="0"/>
                        </a:spcAft>
                      </a:pPr>
                      <a:r>
                        <a:rPr lang="en-US">
                          <a:effectLst/>
                        </a:rPr>
                        <a:t>We made changes as suggested by professor</a:t>
                      </a:r>
                    </a:p>
                  </a:txBody>
                  <a:tcPr marL="68580" marR="68580" marT="0" marB="0"/>
                </a:tc>
                <a:extLst>
                  <a:ext uri="{0D108BD9-81ED-4DB2-BD59-A6C34878D82A}">
                    <a16:rowId xmlns:a16="http://schemas.microsoft.com/office/drawing/2014/main" val="1469739723"/>
                  </a:ext>
                </a:extLst>
              </a:tr>
              <a:tr h="391913">
                <a:tc>
                  <a:txBody>
                    <a:bodyPr/>
                    <a:lstStyle/>
                    <a:p>
                      <a:pPr>
                        <a:spcAft>
                          <a:spcPts val="0"/>
                        </a:spcAft>
                      </a:pPr>
                      <a:r>
                        <a:rPr lang="en-US">
                          <a:effectLst/>
                        </a:rPr>
                        <a:t> </a:t>
                      </a:r>
                    </a:p>
                  </a:txBody>
                  <a:tcPr marL="68580" marR="68580" marT="0" marB="0"/>
                </a:tc>
                <a:tc>
                  <a:txBody>
                    <a:bodyPr/>
                    <a:lstStyle/>
                    <a:p>
                      <a:pPr>
                        <a:spcAft>
                          <a:spcPts val="0"/>
                        </a:spcAft>
                      </a:pPr>
                      <a:r>
                        <a:rPr lang="en-US">
                          <a:effectLst/>
                        </a:rPr>
                        <a:t> </a:t>
                      </a:r>
                    </a:p>
                  </a:txBody>
                  <a:tcPr marL="68580" marR="68580" marT="0" marB="0"/>
                </a:tc>
                <a:extLst>
                  <a:ext uri="{0D108BD9-81ED-4DB2-BD59-A6C34878D82A}">
                    <a16:rowId xmlns:a16="http://schemas.microsoft.com/office/drawing/2014/main" val="3582492788"/>
                  </a:ext>
                </a:extLst>
              </a:tr>
            </a:tbl>
          </a:graphicData>
        </a:graphic>
      </p:graphicFrame>
      <p:sp>
        <p:nvSpPr>
          <p:cNvPr id="4" name="TextBox 3">
            <a:extLst>
              <a:ext uri="{FF2B5EF4-FFF2-40B4-BE49-F238E27FC236}">
                <a16:creationId xmlns:a16="http://schemas.microsoft.com/office/drawing/2014/main" id="{406CDD82-B785-DFDE-53BF-F80DA7A0B421}"/>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p:txBody>
      </p:sp>
    </p:spTree>
    <p:extLst>
      <p:ext uri="{BB962C8B-B14F-4D97-AF65-F5344CB8AC3E}">
        <p14:creationId xmlns:p14="http://schemas.microsoft.com/office/powerpoint/2010/main" val="289720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lo&#10;hA picture containing hanger">
            <a:extLst>
              <a:ext uri="{FF2B5EF4-FFF2-40B4-BE49-F238E27FC236}">
                <a16:creationId xmlns:a16="http://schemas.microsoft.com/office/drawing/2014/main" id="{9C77830B-4A00-AFA0-BD25-54924C5C2928}"/>
              </a:ext>
            </a:extLst>
          </p:cNvPr>
          <p:cNvPicPr>
            <a:picLocks noChangeAspect="1"/>
          </p:cNvPicPr>
          <p:nvPr/>
        </p:nvPicPr>
        <p:blipFill rotWithShape="1">
          <a:blip r:embed="rId2"/>
          <a:srcRect l="-1018" t="-3158" r="3198" b="3290"/>
          <a:stretch/>
        </p:blipFill>
        <p:spPr>
          <a:xfrm>
            <a:off x="1" y="-16982"/>
            <a:ext cx="6096000" cy="6874982"/>
          </a:xfrm>
          <a:prstGeom prst="rect">
            <a:avLst/>
          </a:prstGeom>
          <a:solidFill>
            <a:schemeClr val="bg1"/>
          </a:solidFill>
        </p:spPr>
      </p:pic>
      <p:sp>
        <p:nvSpPr>
          <p:cNvPr id="4" name="TextBox 3">
            <a:extLst>
              <a:ext uri="{FF2B5EF4-FFF2-40B4-BE49-F238E27FC236}">
                <a16:creationId xmlns:a16="http://schemas.microsoft.com/office/drawing/2014/main" id="{93B64968-FADB-A577-B4AC-D55C031E58F2}"/>
              </a:ext>
            </a:extLst>
          </p:cNvPr>
          <p:cNvSpPr txBox="1"/>
          <p:nvPr/>
        </p:nvSpPr>
        <p:spPr>
          <a:xfrm>
            <a:off x="6783356" y="1784208"/>
            <a:ext cx="4376290" cy="3046988"/>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PRODUCT BACKLOG</a:t>
            </a:r>
          </a:p>
          <a:p>
            <a:pPr algn="ctr"/>
            <a:endParaRPr lang="en-US" sz="4800">
              <a:solidFill>
                <a:schemeClr val="bg1"/>
              </a:solidFill>
              <a:latin typeface="+mj-lt"/>
            </a:endParaRPr>
          </a:p>
        </p:txBody>
      </p:sp>
      <p:sp>
        <p:nvSpPr>
          <p:cNvPr id="6" name="TextBox 5">
            <a:extLst>
              <a:ext uri="{FF2B5EF4-FFF2-40B4-BE49-F238E27FC236}">
                <a16:creationId xmlns:a16="http://schemas.microsoft.com/office/drawing/2014/main" id="{04143358-380B-23BD-55F1-19FC480A1201}"/>
              </a:ext>
            </a:extLst>
          </p:cNvPr>
          <p:cNvSpPr txBox="1"/>
          <p:nvPr/>
        </p:nvSpPr>
        <p:spPr>
          <a:xfrm>
            <a:off x="486945" y="1842253"/>
            <a:ext cx="5411754" cy="3416320"/>
          </a:xfrm>
          <a:prstGeom prst="rect">
            <a:avLst/>
          </a:prstGeom>
          <a:solidFill>
            <a:schemeClr val="bg1"/>
          </a:solidFill>
        </p:spPr>
        <p:txBody>
          <a:bodyPr wrap="square" rtlCol="0">
            <a:spAutoFit/>
          </a:bodyPr>
          <a:lstStyle/>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p:txBody>
      </p:sp>
      <p:pic>
        <p:nvPicPr>
          <p:cNvPr id="3" name="Picture 2" descr="Icon&#10;&#10;Description automatically generated">
            <a:extLst>
              <a:ext uri="{FF2B5EF4-FFF2-40B4-BE49-F238E27FC236}">
                <a16:creationId xmlns:a16="http://schemas.microsoft.com/office/drawing/2014/main" id="{FFE9E8B8-2D1B-534C-41DC-CD68D379C6C3}"/>
              </a:ext>
            </a:extLst>
          </p:cNvPr>
          <p:cNvPicPr>
            <a:picLocks noChangeAspect="1"/>
          </p:cNvPicPr>
          <p:nvPr/>
        </p:nvPicPr>
        <p:blipFill>
          <a:blip r:embed="rId3"/>
          <a:stretch>
            <a:fillRect/>
          </a:stretch>
        </p:blipFill>
        <p:spPr>
          <a:xfrm>
            <a:off x="585846" y="813533"/>
            <a:ext cx="5213952" cy="5213952"/>
          </a:xfrm>
          <a:prstGeom prst="rect">
            <a:avLst/>
          </a:prstGeom>
        </p:spPr>
      </p:pic>
    </p:spTree>
    <p:extLst>
      <p:ext uri="{BB962C8B-B14F-4D97-AF65-F5344CB8AC3E}">
        <p14:creationId xmlns:p14="http://schemas.microsoft.com/office/powerpoint/2010/main" val="339809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F00208A-5771-7CEB-BED9-49C4BBF245AE}"/>
              </a:ext>
            </a:extLst>
          </p:cNvPr>
          <p:cNvGraphicFramePr>
            <a:graphicFrameLocks noGrp="1"/>
          </p:cNvGraphicFramePr>
          <p:nvPr>
            <p:extLst>
              <p:ext uri="{D42A27DB-BD31-4B8C-83A1-F6EECF244321}">
                <p14:modId xmlns:p14="http://schemas.microsoft.com/office/powerpoint/2010/main" val="3854958671"/>
              </p:ext>
            </p:extLst>
          </p:nvPr>
        </p:nvGraphicFramePr>
        <p:xfrm>
          <a:off x="893379" y="722586"/>
          <a:ext cx="10710870" cy="4163228"/>
        </p:xfrm>
        <a:graphic>
          <a:graphicData uri="http://schemas.openxmlformats.org/drawingml/2006/table">
            <a:tbl>
              <a:tblPr firstRow="1" bandRow="1">
                <a:tableStyleId>{68D230F3-CF80-4859-8CE7-A43EE81993B5}</a:tableStyleId>
              </a:tblPr>
              <a:tblGrid>
                <a:gridCol w="10710870">
                  <a:extLst>
                    <a:ext uri="{9D8B030D-6E8A-4147-A177-3AD203B41FA5}">
                      <a16:colId xmlns:a16="http://schemas.microsoft.com/office/drawing/2014/main" val="4251786699"/>
                    </a:ext>
                  </a:extLst>
                </a:gridCol>
              </a:tblGrid>
              <a:tr h="460025">
                <a:tc>
                  <a:txBody>
                    <a:bodyPr/>
                    <a:lstStyle/>
                    <a:p>
                      <a:r>
                        <a:rPr lang="en-US"/>
                        <a:t>^SAT-1  User can register using email and create password</a:t>
                      </a:r>
                    </a:p>
                  </a:txBody>
                  <a:tcPr/>
                </a:tc>
                <a:extLst>
                  <a:ext uri="{0D108BD9-81ED-4DB2-BD59-A6C34878D82A}">
                    <a16:rowId xmlns:a16="http://schemas.microsoft.com/office/drawing/2014/main" val="1386519467"/>
                  </a:ext>
                </a:extLst>
              </a:tr>
              <a:tr h="529029">
                <a:tc>
                  <a:txBody>
                    <a:bodyPr/>
                    <a:lstStyle/>
                    <a:p>
                      <a:r>
                        <a:rPr lang="en-US" b="1"/>
                        <a:t>^SAT-2   User can login using his credentials</a:t>
                      </a:r>
                    </a:p>
                  </a:txBody>
                  <a:tcPr/>
                </a:tc>
                <a:extLst>
                  <a:ext uri="{0D108BD9-81ED-4DB2-BD59-A6C34878D82A}">
                    <a16:rowId xmlns:a16="http://schemas.microsoft.com/office/drawing/2014/main" val="898738959"/>
                  </a:ext>
                </a:extLst>
              </a:tr>
              <a:tr h="529029">
                <a:tc>
                  <a:txBody>
                    <a:bodyPr/>
                    <a:lstStyle/>
                    <a:p>
                      <a:r>
                        <a:rPr lang="en-US" b="1"/>
                        <a:t>^SAT-3  Sending alert to the user when entered invalid email</a:t>
                      </a:r>
                    </a:p>
                  </a:txBody>
                  <a:tcPr/>
                </a:tc>
                <a:extLst>
                  <a:ext uri="{0D108BD9-81ED-4DB2-BD59-A6C34878D82A}">
                    <a16:rowId xmlns:a16="http://schemas.microsoft.com/office/drawing/2014/main" val="1920531051"/>
                  </a:ext>
                </a:extLst>
              </a:tr>
              <a:tr h="529029">
                <a:tc>
                  <a:txBody>
                    <a:bodyPr/>
                    <a:lstStyle/>
                    <a:p>
                      <a:r>
                        <a:rPr lang="en-US" b="1"/>
                        <a:t>^SAT-11  User gets an alert if he enters invalid password</a:t>
                      </a:r>
                      <a:endParaRPr lang="en-US"/>
                    </a:p>
                  </a:txBody>
                  <a:tcPr/>
                </a:tc>
                <a:extLst>
                  <a:ext uri="{0D108BD9-81ED-4DB2-BD59-A6C34878D82A}">
                    <a16:rowId xmlns:a16="http://schemas.microsoft.com/office/drawing/2014/main" val="2753260953"/>
                  </a:ext>
                </a:extLst>
              </a:tr>
              <a:tr h="529029">
                <a:tc>
                  <a:txBody>
                    <a:bodyPr/>
                    <a:lstStyle/>
                    <a:p>
                      <a:r>
                        <a:rPr lang="en-US" b="1"/>
                        <a:t>^SAT-9   User can recover his password in case if he forgot his password</a:t>
                      </a:r>
                      <a:endParaRPr lang="en-US"/>
                    </a:p>
                  </a:txBody>
                  <a:tcPr/>
                </a:tc>
                <a:extLst>
                  <a:ext uri="{0D108BD9-81ED-4DB2-BD59-A6C34878D82A}">
                    <a16:rowId xmlns:a16="http://schemas.microsoft.com/office/drawing/2014/main" val="4048474089"/>
                  </a:ext>
                </a:extLst>
              </a:tr>
              <a:tr h="529029">
                <a:tc>
                  <a:txBody>
                    <a:bodyPr/>
                    <a:lstStyle/>
                    <a:p>
                      <a:r>
                        <a:rPr lang="en-US" b="1"/>
                        <a:t>^SAT-10  User can choose a security questions to retrieve his account information</a:t>
                      </a:r>
                      <a:endParaRPr lang="en-US"/>
                    </a:p>
                  </a:txBody>
                  <a:tcPr/>
                </a:tc>
                <a:extLst>
                  <a:ext uri="{0D108BD9-81ED-4DB2-BD59-A6C34878D82A}">
                    <a16:rowId xmlns:a16="http://schemas.microsoft.com/office/drawing/2014/main" val="1892565209"/>
                  </a:ext>
                </a:extLst>
              </a:tr>
              <a:tr h="529029">
                <a:tc>
                  <a:txBody>
                    <a:bodyPr/>
                    <a:lstStyle/>
                    <a:p>
                      <a:r>
                        <a:rPr lang="en-US" b="1"/>
                        <a:t>^SAT-4  User can enter his information like age,height,weight,activity status</a:t>
                      </a:r>
                    </a:p>
                  </a:txBody>
                  <a:tcPr/>
                </a:tc>
                <a:extLst>
                  <a:ext uri="{0D108BD9-81ED-4DB2-BD59-A6C34878D82A}">
                    <a16:rowId xmlns:a16="http://schemas.microsoft.com/office/drawing/2014/main" val="3202547504"/>
                  </a:ext>
                </a:extLst>
              </a:tr>
              <a:tr h="529029">
                <a:tc>
                  <a:txBody>
                    <a:bodyPr/>
                    <a:lstStyle/>
                    <a:p>
                      <a:r>
                        <a:rPr lang="en-US" b="1"/>
                        <a:t>^SAT-5  User can navigate to all the services listed in the application</a:t>
                      </a:r>
                      <a:endParaRPr lang="en-US"/>
                    </a:p>
                  </a:txBody>
                  <a:tcPr/>
                </a:tc>
                <a:extLst>
                  <a:ext uri="{0D108BD9-81ED-4DB2-BD59-A6C34878D82A}">
                    <a16:rowId xmlns:a16="http://schemas.microsoft.com/office/drawing/2014/main" val="1953497851"/>
                  </a:ext>
                </a:extLst>
              </a:tr>
            </a:tbl>
          </a:graphicData>
        </a:graphic>
      </p:graphicFrame>
      <p:graphicFrame>
        <p:nvGraphicFramePr>
          <p:cNvPr id="5" name="Table 5">
            <a:extLst>
              <a:ext uri="{FF2B5EF4-FFF2-40B4-BE49-F238E27FC236}">
                <a16:creationId xmlns:a16="http://schemas.microsoft.com/office/drawing/2014/main" id="{FC45D4A0-3517-D416-A3BE-B140AA85EEEC}"/>
              </a:ext>
            </a:extLst>
          </p:cNvPr>
          <p:cNvGraphicFramePr>
            <a:graphicFrameLocks noGrp="1"/>
          </p:cNvGraphicFramePr>
          <p:nvPr>
            <p:extLst>
              <p:ext uri="{D42A27DB-BD31-4B8C-83A1-F6EECF244321}">
                <p14:modId xmlns:p14="http://schemas.microsoft.com/office/powerpoint/2010/main" val="2847749343"/>
              </p:ext>
            </p:extLst>
          </p:nvPr>
        </p:nvGraphicFramePr>
        <p:xfrm>
          <a:off x="880241" y="4926724"/>
          <a:ext cx="10710868" cy="1399255"/>
        </p:xfrm>
        <a:graphic>
          <a:graphicData uri="http://schemas.openxmlformats.org/drawingml/2006/table">
            <a:tbl>
              <a:tblPr firstRow="1" bandRow="1">
                <a:tableStyleId>{68D230F3-CF80-4859-8CE7-A43EE81993B5}</a:tableStyleId>
              </a:tblPr>
              <a:tblGrid>
                <a:gridCol w="10710868">
                  <a:extLst>
                    <a:ext uri="{9D8B030D-6E8A-4147-A177-3AD203B41FA5}">
                      <a16:colId xmlns:a16="http://schemas.microsoft.com/office/drawing/2014/main" val="3180593001"/>
                    </a:ext>
                  </a:extLst>
                </a:gridCol>
              </a:tblGrid>
              <a:tr h="573029">
                <a:tc>
                  <a:txBody>
                    <a:bodyPr/>
                    <a:lstStyle/>
                    <a:p>
                      <a:r>
                        <a:rPr lang="en-US"/>
                        <a:t>^SAT-6  User can search on the website</a:t>
                      </a:r>
                    </a:p>
                  </a:txBody>
                  <a:tcPr/>
                </a:tc>
                <a:extLst>
                  <a:ext uri="{0D108BD9-81ED-4DB2-BD59-A6C34878D82A}">
                    <a16:rowId xmlns:a16="http://schemas.microsoft.com/office/drawing/2014/main" val="1045429393"/>
                  </a:ext>
                </a:extLst>
              </a:tr>
              <a:tr h="413113">
                <a:tc>
                  <a:txBody>
                    <a:bodyPr/>
                    <a:lstStyle/>
                    <a:p>
                      <a:r>
                        <a:rPr lang="en-US" b="1"/>
                        <a:t>^SAT-7  User can view his personal information</a:t>
                      </a:r>
                      <a:endParaRPr lang="en-US"/>
                    </a:p>
                  </a:txBody>
                  <a:tcPr/>
                </a:tc>
                <a:extLst>
                  <a:ext uri="{0D108BD9-81ED-4DB2-BD59-A6C34878D82A}">
                    <a16:rowId xmlns:a16="http://schemas.microsoft.com/office/drawing/2014/main" val="2150239634"/>
                  </a:ext>
                </a:extLst>
              </a:tr>
              <a:tr h="413113">
                <a:tc>
                  <a:txBody>
                    <a:bodyPr/>
                    <a:lstStyle/>
                    <a:p>
                      <a:r>
                        <a:rPr lang="en-US" b="1"/>
                        <a:t>^SAT-8  User can edit his personal information</a:t>
                      </a:r>
                      <a:endParaRPr lang="en-US"/>
                    </a:p>
                  </a:txBody>
                  <a:tcPr/>
                </a:tc>
                <a:extLst>
                  <a:ext uri="{0D108BD9-81ED-4DB2-BD59-A6C34878D82A}">
                    <a16:rowId xmlns:a16="http://schemas.microsoft.com/office/drawing/2014/main" val="274413500"/>
                  </a:ext>
                </a:extLst>
              </a:tr>
            </a:tbl>
          </a:graphicData>
        </a:graphic>
      </p:graphicFrame>
      <p:graphicFrame>
        <p:nvGraphicFramePr>
          <p:cNvPr id="6" name="Table 6">
            <a:extLst>
              <a:ext uri="{FF2B5EF4-FFF2-40B4-BE49-F238E27FC236}">
                <a16:creationId xmlns:a16="http://schemas.microsoft.com/office/drawing/2014/main" id="{9B85F486-F335-C609-6BEA-10C6169AF1C2}"/>
              </a:ext>
            </a:extLst>
          </p:cNvPr>
          <p:cNvGraphicFramePr>
            <a:graphicFrameLocks noGrp="1"/>
          </p:cNvGraphicFramePr>
          <p:nvPr>
            <p:extLst>
              <p:ext uri="{D42A27DB-BD31-4B8C-83A1-F6EECF244321}">
                <p14:modId xmlns:p14="http://schemas.microsoft.com/office/powerpoint/2010/main" val="843576584"/>
              </p:ext>
            </p:extLst>
          </p:nvPr>
        </p:nvGraphicFramePr>
        <p:xfrm>
          <a:off x="906517" y="197068"/>
          <a:ext cx="10671455" cy="473251"/>
        </p:xfrm>
        <a:graphic>
          <a:graphicData uri="http://schemas.openxmlformats.org/drawingml/2006/table">
            <a:tbl>
              <a:tblPr firstRow="1" bandRow="1">
                <a:tableStyleId>{5A111915-BE36-4E01-A7E5-04B1672EAD32}</a:tableStyleId>
              </a:tblPr>
              <a:tblGrid>
                <a:gridCol w="10671455">
                  <a:extLst>
                    <a:ext uri="{9D8B030D-6E8A-4147-A177-3AD203B41FA5}">
                      <a16:colId xmlns:a16="http://schemas.microsoft.com/office/drawing/2014/main" val="2520524009"/>
                    </a:ext>
                  </a:extLst>
                </a:gridCol>
              </a:tblGrid>
              <a:tr h="473251">
                <a:tc>
                  <a:txBody>
                    <a:bodyPr/>
                    <a:lstStyle/>
                    <a:p>
                      <a:r>
                        <a:rPr lang="en-US" sz="1400">
                          <a:solidFill>
                            <a:schemeClr val="tx1"/>
                          </a:solidFill>
                        </a:rPr>
                        <a:t>*BACKLOG   #Add  dates(11 issues)                                                                                                       0  0  0  start sprint  . . .</a:t>
                      </a:r>
                    </a:p>
                  </a:txBody>
                  <a:tcPr/>
                </a:tc>
                <a:extLst>
                  <a:ext uri="{0D108BD9-81ED-4DB2-BD59-A6C34878D82A}">
                    <a16:rowId xmlns:a16="http://schemas.microsoft.com/office/drawing/2014/main" val="4153427969"/>
                  </a:ext>
                </a:extLst>
              </a:tr>
            </a:tbl>
          </a:graphicData>
        </a:graphic>
      </p:graphicFrame>
    </p:spTree>
    <p:extLst>
      <p:ext uri="{BB962C8B-B14F-4D97-AF65-F5344CB8AC3E}">
        <p14:creationId xmlns:p14="http://schemas.microsoft.com/office/powerpoint/2010/main" val="3287394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419410" y="1916318"/>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SPRINT BACKLOG</a:t>
            </a:r>
          </a:p>
          <a:p>
            <a:pPr algn="ctr"/>
            <a:endParaRPr lang="en-US" sz="4800">
              <a:solidFill>
                <a:schemeClr val="bg1"/>
              </a:solidFill>
              <a:latin typeface="+mj-lt"/>
            </a:endParaRPr>
          </a:p>
        </p:txBody>
      </p:sp>
    </p:spTree>
    <p:extLst>
      <p:ext uri="{BB962C8B-B14F-4D97-AF65-F5344CB8AC3E}">
        <p14:creationId xmlns:p14="http://schemas.microsoft.com/office/powerpoint/2010/main" val="2177637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813BCD-0695-3858-51C2-403F83E99CC3}"/>
              </a:ext>
            </a:extLst>
          </p:cNvPr>
          <p:cNvGraphicFramePr>
            <a:graphicFrameLocks noGrp="1"/>
          </p:cNvGraphicFramePr>
          <p:nvPr>
            <p:extLst>
              <p:ext uri="{D42A27DB-BD31-4B8C-83A1-F6EECF244321}">
                <p14:modId xmlns:p14="http://schemas.microsoft.com/office/powerpoint/2010/main" val="4187184284"/>
              </p:ext>
            </p:extLst>
          </p:nvPr>
        </p:nvGraphicFramePr>
        <p:xfrm>
          <a:off x="536222" y="1307629"/>
          <a:ext cx="10737570" cy="5013606"/>
        </p:xfrm>
        <a:graphic>
          <a:graphicData uri="http://schemas.openxmlformats.org/drawingml/2006/table">
            <a:tbl>
              <a:tblPr firstRow="1" firstCol="1" bandRow="1">
                <a:tableStyleId>{5C22544A-7EE6-4342-B048-85BDC9FD1C3A}</a:tableStyleId>
              </a:tblPr>
              <a:tblGrid>
                <a:gridCol w="1231186">
                  <a:extLst>
                    <a:ext uri="{9D8B030D-6E8A-4147-A177-3AD203B41FA5}">
                      <a16:colId xmlns:a16="http://schemas.microsoft.com/office/drawing/2014/main" val="881659262"/>
                    </a:ext>
                  </a:extLst>
                </a:gridCol>
                <a:gridCol w="4238515">
                  <a:extLst>
                    <a:ext uri="{9D8B030D-6E8A-4147-A177-3AD203B41FA5}">
                      <a16:colId xmlns:a16="http://schemas.microsoft.com/office/drawing/2014/main" val="2890808520"/>
                    </a:ext>
                  </a:extLst>
                </a:gridCol>
                <a:gridCol w="5267869">
                  <a:extLst>
                    <a:ext uri="{9D8B030D-6E8A-4147-A177-3AD203B41FA5}">
                      <a16:colId xmlns:a16="http://schemas.microsoft.com/office/drawing/2014/main" val="3278681143"/>
                    </a:ext>
                  </a:extLst>
                </a:gridCol>
              </a:tblGrid>
              <a:tr h="381000">
                <a:tc>
                  <a:txBody>
                    <a:bodyPr/>
                    <a:lstStyle/>
                    <a:p>
                      <a:pPr>
                        <a:spcAft>
                          <a:spcPts val="0"/>
                        </a:spcAft>
                      </a:pPr>
                      <a:r>
                        <a:rPr lang="en-US">
                          <a:effectLst/>
                        </a:rPr>
                        <a:t>Id </a:t>
                      </a:r>
                    </a:p>
                  </a:txBody>
                  <a:tcPr marL="68580" marR="68580" marT="0" marB="0"/>
                </a:tc>
                <a:tc>
                  <a:txBody>
                    <a:bodyPr/>
                    <a:lstStyle/>
                    <a:p>
                      <a:pPr>
                        <a:spcAft>
                          <a:spcPts val="0"/>
                        </a:spcAft>
                      </a:pPr>
                      <a:r>
                        <a:rPr lang="en-US">
                          <a:effectLst/>
                        </a:rPr>
                        <a:t>User story</a:t>
                      </a:r>
                    </a:p>
                  </a:txBody>
                  <a:tcPr marL="68580" marR="68580" marT="0" marB="0"/>
                </a:tc>
                <a:tc>
                  <a:txBody>
                    <a:bodyPr/>
                    <a:lstStyle/>
                    <a:p>
                      <a:pPr>
                        <a:spcAft>
                          <a:spcPts val="0"/>
                        </a:spcAft>
                      </a:pPr>
                      <a:r>
                        <a:rPr lang="en-US" sz="1200">
                          <a:effectLst/>
                        </a:rPr>
                        <a:t>Acceptance Criteria</a:t>
                      </a:r>
                      <a:endParaRPr lang="en-US">
                        <a:effectLst/>
                      </a:endParaRPr>
                    </a:p>
                  </a:txBody>
                  <a:tcPr marL="68580" marR="68580" marT="0" marB="0"/>
                </a:tc>
                <a:extLst>
                  <a:ext uri="{0D108BD9-81ED-4DB2-BD59-A6C34878D82A}">
                    <a16:rowId xmlns:a16="http://schemas.microsoft.com/office/drawing/2014/main" val="3660863111"/>
                  </a:ext>
                </a:extLst>
              </a:tr>
              <a:tr h="1382888">
                <a:tc>
                  <a:txBody>
                    <a:bodyPr/>
                    <a:lstStyle/>
                    <a:p>
                      <a:pPr>
                        <a:spcAft>
                          <a:spcPts val="0"/>
                        </a:spcAft>
                      </a:pPr>
                      <a:r>
                        <a:rPr lang="en-US">
                          <a:effectLst/>
                        </a:rPr>
                        <a:t>SAT-1</a:t>
                      </a:r>
                    </a:p>
                  </a:txBody>
                  <a:tcPr marL="68580" marR="68580" marT="0" marB="0"/>
                </a:tc>
                <a:tc>
                  <a:txBody>
                    <a:bodyPr/>
                    <a:lstStyle/>
                    <a:p>
                      <a:pPr marL="0" marR="0" fontAlgn="base">
                        <a:spcBef>
                          <a:spcPts val="0"/>
                        </a:spcBef>
                        <a:spcAft>
                          <a:spcPts val="0"/>
                        </a:spcAft>
                      </a:pPr>
                      <a:r>
                        <a:rPr lang="en-US" sz="1100">
                          <a:effectLst/>
                        </a:rPr>
                        <a:t>A</a:t>
                      </a:r>
                      <a:r>
                        <a:rPr lang="en-US" sz="1600">
                          <a:effectLst/>
                        </a:rPr>
                        <a:t>s a new user​</a:t>
                      </a:r>
                    </a:p>
                    <a:p>
                      <a:pPr marL="0" marR="0" fontAlgn="base">
                        <a:spcBef>
                          <a:spcPts val="0"/>
                        </a:spcBef>
                        <a:spcAft>
                          <a:spcPts val="0"/>
                        </a:spcAft>
                      </a:pPr>
                      <a:r>
                        <a:rPr lang="en-US" sz="1600">
                          <a:effectLst/>
                        </a:rPr>
                        <a:t>I want to register using email​</a:t>
                      </a:r>
                    </a:p>
                    <a:p>
                      <a:pPr marL="0" marR="0" fontAlgn="base">
                        <a:spcBef>
                          <a:spcPts val="0"/>
                        </a:spcBef>
                        <a:spcAft>
                          <a:spcPts val="0"/>
                        </a:spcAft>
                      </a:pPr>
                      <a:r>
                        <a:rPr lang="en-US" sz="1600">
                          <a:effectLst/>
                        </a:rPr>
                        <a:t>So that I can login to the application</a:t>
                      </a:r>
                    </a:p>
                    <a:p>
                      <a:pPr marL="0" marR="0" fontAlgn="base">
                        <a:spcBef>
                          <a:spcPts val="0"/>
                        </a:spcBef>
                        <a:spcAft>
                          <a:spcPts val="0"/>
                        </a:spcAft>
                      </a:pPr>
                      <a:endParaRPr lang="en-US" sz="1600">
                        <a:effectLst/>
                      </a:endParaRPr>
                    </a:p>
                  </a:txBody>
                  <a:tcPr marL="68580" marR="68580" marT="0" marB="0"/>
                </a:tc>
                <a:tc>
                  <a:txBody>
                    <a:bodyPr/>
                    <a:lstStyle/>
                    <a:p>
                      <a:pPr marL="0" marR="0" fontAlgn="base">
                        <a:spcBef>
                          <a:spcPts val="0"/>
                        </a:spcBef>
                        <a:spcAft>
                          <a:spcPts val="0"/>
                        </a:spcAft>
                      </a:pPr>
                      <a:r>
                        <a:rPr lang="en-US">
                          <a:effectLst/>
                        </a:rPr>
                        <a:t>scenario when user wants to register​</a:t>
                      </a:r>
                    </a:p>
                    <a:p>
                      <a:pPr marL="0" marR="0" fontAlgn="base">
                        <a:spcBef>
                          <a:spcPts val="0"/>
                        </a:spcBef>
                        <a:spcAft>
                          <a:spcPts val="0"/>
                        </a:spcAft>
                      </a:pPr>
                      <a:r>
                        <a:rPr lang="en-US">
                          <a:effectLst/>
                        </a:rPr>
                        <a:t>Given he registers​</a:t>
                      </a:r>
                    </a:p>
                    <a:p>
                      <a:pPr marL="0" marR="0" fontAlgn="base">
                        <a:spcBef>
                          <a:spcPts val="0"/>
                        </a:spcBef>
                        <a:spcAft>
                          <a:spcPts val="0"/>
                        </a:spcAft>
                      </a:pPr>
                      <a:r>
                        <a:rPr lang="en-US">
                          <a:effectLst/>
                        </a:rPr>
                        <a:t>Then his information gets stored​</a:t>
                      </a:r>
                    </a:p>
                    <a:p>
                      <a:pPr marL="0" marR="0" fontAlgn="base">
                        <a:spcBef>
                          <a:spcPts val="0"/>
                        </a:spcBef>
                        <a:spcAft>
                          <a:spcPts val="0"/>
                        </a:spcAft>
                      </a:pPr>
                      <a:r>
                        <a:rPr lang="en-US">
                          <a:effectLst/>
                        </a:rPr>
                        <a:t>And he can login using email and password</a:t>
                      </a:r>
                    </a:p>
                    <a:p>
                      <a:pPr marL="0" marR="0" fontAlgn="base">
                        <a:spcBef>
                          <a:spcPts val="0"/>
                        </a:spcBef>
                        <a:spcAft>
                          <a:spcPts val="0"/>
                        </a:spcAft>
                      </a:pPr>
                      <a:endParaRPr lang="en-US">
                        <a:effectLst/>
                      </a:endParaRPr>
                    </a:p>
                  </a:txBody>
                  <a:tcPr marL="68580" marR="68580" marT="0" marB="0"/>
                </a:tc>
                <a:extLst>
                  <a:ext uri="{0D108BD9-81ED-4DB2-BD59-A6C34878D82A}">
                    <a16:rowId xmlns:a16="http://schemas.microsoft.com/office/drawing/2014/main" val="457358120"/>
                  </a:ext>
                </a:extLst>
              </a:tr>
              <a:tr h="1307395">
                <a:tc>
                  <a:txBody>
                    <a:bodyPr/>
                    <a:lstStyle/>
                    <a:p>
                      <a:pPr>
                        <a:spcAft>
                          <a:spcPts val="0"/>
                        </a:spcAft>
                      </a:pPr>
                      <a:r>
                        <a:rPr lang="en-US">
                          <a:effectLst/>
                        </a:rPr>
                        <a:t>SAT-11</a:t>
                      </a:r>
                    </a:p>
                  </a:txBody>
                  <a:tcPr marL="68580" marR="68580" marT="0" marB="0"/>
                </a:tc>
                <a:tc>
                  <a:txBody>
                    <a:bodyPr/>
                    <a:lstStyle/>
                    <a:p>
                      <a:pPr marL="0" marR="0" fontAlgn="base">
                        <a:spcBef>
                          <a:spcPts val="0"/>
                        </a:spcBef>
                        <a:spcAft>
                          <a:spcPts val="0"/>
                        </a:spcAft>
                      </a:pPr>
                      <a:r>
                        <a:rPr lang="en-US" sz="1600">
                          <a:effectLst/>
                        </a:rPr>
                        <a:t>As a new user​</a:t>
                      </a:r>
                    </a:p>
                    <a:p>
                      <a:pPr marL="0" marR="0" fontAlgn="base">
                        <a:spcBef>
                          <a:spcPts val="0"/>
                        </a:spcBef>
                        <a:spcAft>
                          <a:spcPts val="0"/>
                        </a:spcAft>
                      </a:pPr>
                      <a:r>
                        <a:rPr lang="en-US" sz="1600">
                          <a:effectLst/>
                        </a:rPr>
                        <a:t>I want to login to the application, but I enter wrong credentials​</a:t>
                      </a:r>
                    </a:p>
                    <a:p>
                      <a:pPr marL="0" marR="0" fontAlgn="base">
                        <a:spcBef>
                          <a:spcPts val="0"/>
                        </a:spcBef>
                        <a:spcAft>
                          <a:spcPts val="0"/>
                        </a:spcAft>
                      </a:pPr>
                      <a:r>
                        <a:rPr lang="en-US" sz="1600">
                          <a:effectLst/>
                        </a:rPr>
                        <a:t>So that I get alerted using a popup message that my credentials are invalid</a:t>
                      </a:r>
                    </a:p>
                    <a:p>
                      <a:pPr marL="0" marR="0" fontAlgn="base">
                        <a:spcBef>
                          <a:spcPts val="0"/>
                        </a:spcBef>
                        <a:spcAft>
                          <a:spcPts val="0"/>
                        </a:spcAft>
                      </a:pPr>
                      <a:endParaRPr lang="en-US">
                        <a:effectLst/>
                      </a:endParaRPr>
                    </a:p>
                  </a:txBody>
                  <a:tcPr marL="68580" marR="68580" marT="0" marB="0"/>
                </a:tc>
                <a:tc>
                  <a:txBody>
                    <a:bodyPr/>
                    <a:lstStyle/>
                    <a:p>
                      <a:pPr marL="0" marR="0" fontAlgn="base">
                        <a:spcBef>
                          <a:spcPts val="0"/>
                        </a:spcBef>
                        <a:spcAft>
                          <a:spcPts val="0"/>
                        </a:spcAft>
                      </a:pPr>
                      <a:r>
                        <a:rPr lang="en-US" sz="1100">
                          <a:effectLst/>
                        </a:rPr>
                        <a:t>S</a:t>
                      </a:r>
                      <a:r>
                        <a:rPr lang="en-US" sz="1600">
                          <a:effectLst/>
                        </a:rPr>
                        <a:t>cenario when user wants to login​</a:t>
                      </a:r>
                    </a:p>
                    <a:p>
                      <a:pPr marL="0" marR="0" fontAlgn="base">
                        <a:spcBef>
                          <a:spcPts val="0"/>
                        </a:spcBef>
                        <a:spcAft>
                          <a:spcPts val="0"/>
                        </a:spcAft>
                      </a:pPr>
                      <a:r>
                        <a:rPr lang="en-US" sz="1600">
                          <a:effectLst/>
                        </a:rPr>
                        <a:t>Given he enters wrong credentials ​</a:t>
                      </a:r>
                    </a:p>
                    <a:p>
                      <a:pPr marL="0" marR="0" fontAlgn="base">
                        <a:spcBef>
                          <a:spcPts val="0"/>
                        </a:spcBef>
                        <a:spcAft>
                          <a:spcPts val="0"/>
                        </a:spcAft>
                      </a:pPr>
                      <a:r>
                        <a:rPr lang="en-US" sz="1600">
                          <a:effectLst/>
                        </a:rPr>
                        <a:t>Then he gets notified by an alert to enter valid credentials.​</a:t>
                      </a:r>
                    </a:p>
                    <a:p>
                      <a:pPr marL="0" marR="0" fontAlgn="base">
                        <a:spcBef>
                          <a:spcPts val="0"/>
                        </a:spcBef>
                        <a:spcAft>
                          <a:spcPts val="0"/>
                        </a:spcAft>
                      </a:pPr>
                      <a:r>
                        <a:rPr lang="en-US" sz="1600">
                          <a:effectLst/>
                        </a:rPr>
                        <a:t>And the system asks him to enter right information</a:t>
                      </a:r>
                    </a:p>
                    <a:p>
                      <a:pPr marL="0" marR="0" fontAlgn="base">
                        <a:spcBef>
                          <a:spcPts val="0"/>
                        </a:spcBef>
                        <a:spcAft>
                          <a:spcPts val="0"/>
                        </a:spcAft>
                      </a:pPr>
                      <a:endParaRPr lang="en-US" sz="1600">
                        <a:effectLst/>
                      </a:endParaRPr>
                    </a:p>
                  </a:txBody>
                  <a:tcPr marL="68580" marR="68580" marT="0" marB="0"/>
                </a:tc>
                <a:extLst>
                  <a:ext uri="{0D108BD9-81ED-4DB2-BD59-A6C34878D82A}">
                    <a16:rowId xmlns:a16="http://schemas.microsoft.com/office/drawing/2014/main" val="3220554392"/>
                  </a:ext>
                </a:extLst>
              </a:tr>
              <a:tr h="1756198">
                <a:tc>
                  <a:txBody>
                    <a:bodyPr/>
                    <a:lstStyle/>
                    <a:p>
                      <a:pPr>
                        <a:spcAft>
                          <a:spcPts val="0"/>
                        </a:spcAft>
                      </a:pPr>
                      <a:r>
                        <a:rPr lang="en-US">
                          <a:effectLst/>
                        </a:rPr>
                        <a:t>SAT-06</a:t>
                      </a:r>
                    </a:p>
                  </a:txBody>
                  <a:tcPr marL="68580" marR="68580" marT="0" marB="0"/>
                </a:tc>
                <a:tc>
                  <a:txBody>
                    <a:bodyPr/>
                    <a:lstStyle/>
                    <a:p>
                      <a:pPr marL="0" marR="0" fontAlgn="base">
                        <a:spcBef>
                          <a:spcPts val="0"/>
                        </a:spcBef>
                        <a:spcAft>
                          <a:spcPts val="0"/>
                        </a:spcAft>
                      </a:pPr>
                      <a:r>
                        <a:rPr lang="en-US" sz="1100">
                          <a:effectLst/>
                        </a:rPr>
                        <a:t>A</a:t>
                      </a:r>
                      <a:r>
                        <a:rPr lang="en-US" sz="1600">
                          <a:effectLst/>
                        </a:rPr>
                        <a:t>s a new user ​</a:t>
                      </a:r>
                    </a:p>
                    <a:p>
                      <a:pPr marL="0" marR="0" fontAlgn="base">
                        <a:spcBef>
                          <a:spcPts val="0"/>
                        </a:spcBef>
                        <a:spcAft>
                          <a:spcPts val="0"/>
                        </a:spcAft>
                      </a:pPr>
                      <a:r>
                        <a:rPr lang="en-US" sz="1600">
                          <a:effectLst/>
                        </a:rPr>
                        <a:t>I want to navigate using a search on the web page​</a:t>
                      </a:r>
                    </a:p>
                    <a:p>
                      <a:pPr marL="0" marR="0" fontAlgn="base">
                        <a:spcBef>
                          <a:spcPts val="0"/>
                        </a:spcBef>
                        <a:spcAft>
                          <a:spcPts val="0"/>
                        </a:spcAft>
                      </a:pPr>
                      <a:r>
                        <a:rPr lang="en-US" sz="1600">
                          <a:effectLst/>
                        </a:rPr>
                        <a:t>So that I can navigate quickly </a:t>
                      </a:r>
                    </a:p>
                    <a:p>
                      <a:pPr marL="0" marR="0" fontAlgn="base">
                        <a:spcBef>
                          <a:spcPts val="0"/>
                        </a:spcBef>
                        <a:spcAft>
                          <a:spcPts val="0"/>
                        </a:spcAft>
                      </a:pPr>
                      <a:endParaRPr lang="en-US" sz="1600">
                        <a:effectLst/>
                      </a:endParaRPr>
                    </a:p>
                  </a:txBody>
                  <a:tcPr marL="68580" marR="68580" marT="0" marB="0"/>
                </a:tc>
                <a:tc>
                  <a:txBody>
                    <a:bodyPr/>
                    <a:lstStyle/>
                    <a:p>
                      <a:pPr marL="0" marR="0" fontAlgn="base">
                        <a:spcBef>
                          <a:spcPts val="0"/>
                        </a:spcBef>
                        <a:spcAft>
                          <a:spcPts val="0"/>
                        </a:spcAft>
                      </a:pPr>
                      <a:r>
                        <a:rPr lang="en-US" sz="1100">
                          <a:effectLst/>
                        </a:rPr>
                        <a:t>S</a:t>
                      </a:r>
                      <a:r>
                        <a:rPr lang="en-US" sz="1600">
                          <a:effectLst/>
                        </a:rPr>
                        <a:t>cenario when user wants to navigate quickly​</a:t>
                      </a:r>
                    </a:p>
                    <a:p>
                      <a:pPr marL="0" marR="0" fontAlgn="base">
                        <a:spcBef>
                          <a:spcPts val="0"/>
                        </a:spcBef>
                        <a:spcAft>
                          <a:spcPts val="0"/>
                        </a:spcAft>
                      </a:pPr>
                      <a:r>
                        <a:rPr lang="en-US" sz="1600">
                          <a:effectLst/>
                        </a:rPr>
                        <a:t>Given he uses search-bar on top of the application​</a:t>
                      </a:r>
                    </a:p>
                    <a:p>
                      <a:pPr marL="0" marR="0" fontAlgn="base">
                        <a:spcBef>
                          <a:spcPts val="0"/>
                        </a:spcBef>
                        <a:spcAft>
                          <a:spcPts val="0"/>
                        </a:spcAft>
                      </a:pPr>
                      <a:r>
                        <a:rPr lang="en-US" sz="1600">
                          <a:effectLst/>
                        </a:rPr>
                        <a:t>Then he can navigate quickly  using search-bar</a:t>
                      </a:r>
                    </a:p>
                    <a:p>
                      <a:pPr marL="0" marR="0" fontAlgn="base">
                        <a:spcBef>
                          <a:spcPts val="0"/>
                        </a:spcBef>
                        <a:spcAft>
                          <a:spcPts val="0"/>
                        </a:spcAft>
                      </a:pPr>
                      <a:endParaRPr lang="en-US" sz="1600">
                        <a:effectLst/>
                      </a:endParaRPr>
                    </a:p>
                  </a:txBody>
                  <a:tcPr marL="68580" marR="68580" marT="0" marB="0"/>
                </a:tc>
                <a:extLst>
                  <a:ext uri="{0D108BD9-81ED-4DB2-BD59-A6C34878D82A}">
                    <a16:rowId xmlns:a16="http://schemas.microsoft.com/office/drawing/2014/main" val="230412342"/>
                  </a:ext>
                </a:extLst>
              </a:tr>
            </a:tbl>
          </a:graphicData>
        </a:graphic>
      </p:graphicFrame>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403487" y="371623"/>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Tasks for the Sprint</a:t>
            </a:r>
          </a:p>
        </p:txBody>
      </p:sp>
    </p:spTree>
    <p:extLst>
      <p:ext uri="{BB962C8B-B14F-4D97-AF65-F5344CB8AC3E}">
        <p14:creationId xmlns:p14="http://schemas.microsoft.com/office/powerpoint/2010/main" val="13256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TEST CASES</a:t>
            </a:r>
          </a:p>
          <a:p>
            <a:pPr algn="ctr"/>
            <a:endParaRPr lang="en-US" sz="4800">
              <a:solidFill>
                <a:schemeClr val="bg1"/>
              </a:solidFill>
              <a:latin typeface="+mj-lt"/>
            </a:endParaRPr>
          </a:p>
        </p:txBody>
      </p:sp>
    </p:spTree>
    <p:extLst>
      <p:ext uri="{BB962C8B-B14F-4D97-AF65-F5344CB8AC3E}">
        <p14:creationId xmlns:p14="http://schemas.microsoft.com/office/powerpoint/2010/main" val="4036744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365760" y="787494"/>
            <a:ext cx="10104120" cy="665888"/>
          </a:xfrm>
          <a:prstGeom prst="rect">
            <a:avLst/>
          </a:prstGeom>
          <a:noFill/>
        </p:spPr>
        <p:txBody>
          <a:bodyPr wrap="square" lIns="91440" tIns="45720" rIns="91440" bIns="45720" anchor="t">
            <a:spAutoFit/>
          </a:bodyPr>
          <a:lstStyle/>
          <a:p>
            <a:pPr marL="457200" indent="-457200">
              <a:lnSpc>
                <a:spcPct val="150000"/>
              </a:lnSpc>
              <a:buFont typeface="Wingdings" panose="05000000000000000000" pitchFamily="2" charset="2"/>
              <a:buChar char="§"/>
            </a:pPr>
            <a:endParaRPr lang="en-US" sz="2800">
              <a:solidFill>
                <a:schemeClr val="bg1"/>
              </a:solidFill>
              <a:latin typeface="+mj-lt"/>
            </a:endParaRPr>
          </a:p>
        </p:txBody>
      </p:sp>
      <p:graphicFrame>
        <p:nvGraphicFramePr>
          <p:cNvPr id="4" name="Table 3">
            <a:extLst>
              <a:ext uri="{FF2B5EF4-FFF2-40B4-BE49-F238E27FC236}">
                <a16:creationId xmlns:a16="http://schemas.microsoft.com/office/drawing/2014/main" id="{343BB536-06DF-0F64-2735-30EE995724FF}"/>
              </a:ext>
            </a:extLst>
          </p:cNvPr>
          <p:cNvGraphicFramePr>
            <a:graphicFrameLocks noGrp="1"/>
          </p:cNvGraphicFramePr>
          <p:nvPr>
            <p:extLst>
              <p:ext uri="{D42A27DB-BD31-4B8C-83A1-F6EECF244321}">
                <p14:modId xmlns:p14="http://schemas.microsoft.com/office/powerpoint/2010/main" val="1487548980"/>
              </p:ext>
            </p:extLst>
          </p:nvPr>
        </p:nvGraphicFramePr>
        <p:xfrm>
          <a:off x="546339" y="4155056"/>
          <a:ext cx="10938876" cy="2433928"/>
        </p:xfrm>
        <a:graphic>
          <a:graphicData uri="http://schemas.openxmlformats.org/drawingml/2006/table">
            <a:tbl>
              <a:tblPr firstRow="1" firstCol="1" bandRow="1">
                <a:tableStyleId>{5C22544A-7EE6-4342-B048-85BDC9FD1C3A}</a:tableStyleId>
              </a:tblPr>
              <a:tblGrid>
                <a:gridCol w="2850775">
                  <a:extLst>
                    <a:ext uri="{9D8B030D-6E8A-4147-A177-3AD203B41FA5}">
                      <a16:colId xmlns:a16="http://schemas.microsoft.com/office/drawing/2014/main" val="679406960"/>
                    </a:ext>
                  </a:extLst>
                </a:gridCol>
                <a:gridCol w="2373101">
                  <a:extLst>
                    <a:ext uri="{9D8B030D-6E8A-4147-A177-3AD203B41FA5}">
                      <a16:colId xmlns:a16="http://schemas.microsoft.com/office/drawing/2014/main" val="3334396298"/>
                    </a:ext>
                  </a:extLst>
                </a:gridCol>
                <a:gridCol w="5715000">
                  <a:extLst>
                    <a:ext uri="{9D8B030D-6E8A-4147-A177-3AD203B41FA5}">
                      <a16:colId xmlns:a16="http://schemas.microsoft.com/office/drawing/2014/main" val="584185834"/>
                    </a:ext>
                  </a:extLst>
                </a:gridCol>
              </a:tblGrid>
              <a:tr h="285614">
                <a:tc>
                  <a:txBody>
                    <a:bodyPr/>
                    <a:lstStyle/>
                    <a:p>
                      <a:pPr algn="l">
                        <a:spcAft>
                          <a:spcPts val="0"/>
                        </a:spcAft>
                      </a:pPr>
                      <a:r>
                        <a:rPr lang="en-US">
                          <a:effectLst/>
                        </a:rPr>
                        <a:t>Test cases</a:t>
                      </a:r>
                    </a:p>
                  </a:txBody>
                  <a:tcPr marL="68580" marR="68580" marT="0" marB="0"/>
                </a:tc>
                <a:tc>
                  <a:txBody>
                    <a:bodyPr/>
                    <a:lstStyle/>
                    <a:p>
                      <a:pPr algn="l">
                        <a:spcAft>
                          <a:spcPts val="0"/>
                        </a:spcAft>
                      </a:pPr>
                      <a:r>
                        <a:rPr lang="en-US">
                          <a:effectLst/>
                        </a:rPr>
                        <a:t>Test data</a:t>
                      </a:r>
                    </a:p>
                  </a:txBody>
                  <a:tcPr marL="68580" marR="68580" marT="0" marB="0"/>
                </a:tc>
                <a:tc>
                  <a:txBody>
                    <a:bodyPr/>
                    <a:lstStyle/>
                    <a:p>
                      <a:pPr algn="l">
                        <a:spcAft>
                          <a:spcPts val="0"/>
                        </a:spcAft>
                      </a:pPr>
                      <a:r>
                        <a:rPr lang="en-US">
                          <a:effectLst/>
                        </a:rPr>
                        <a:t>Output</a:t>
                      </a:r>
                    </a:p>
                  </a:txBody>
                  <a:tcPr marL="68580" marR="68580" marT="0" marB="0"/>
                </a:tc>
                <a:extLst>
                  <a:ext uri="{0D108BD9-81ED-4DB2-BD59-A6C34878D82A}">
                    <a16:rowId xmlns:a16="http://schemas.microsoft.com/office/drawing/2014/main" val="1144115196"/>
                  </a:ext>
                </a:extLst>
              </a:tr>
              <a:tr h="347704">
                <a:tc>
                  <a:txBody>
                    <a:bodyPr/>
                    <a:lstStyle/>
                    <a:p>
                      <a:pPr algn="l">
                        <a:spcAft>
                          <a:spcPts val="0"/>
                        </a:spcAft>
                      </a:pPr>
                      <a:r>
                        <a:rPr lang="en-US">
                          <a:effectLst/>
                        </a:rPr>
                        <a:t>Enter Email</a:t>
                      </a:r>
                    </a:p>
                  </a:txBody>
                  <a:tcPr marL="68580" marR="68580" marT="0" marB="0"/>
                </a:tc>
                <a:tc>
                  <a:txBody>
                    <a:bodyPr/>
                    <a:lstStyle/>
                    <a:p>
                      <a:pPr algn="l">
                        <a:spcAft>
                          <a:spcPts val="0"/>
                        </a:spcAft>
                      </a:pPr>
                      <a:r>
                        <a:rPr lang="en-US">
                          <a:effectLst/>
                        </a:rPr>
                        <a:t>Xyz@example.com</a:t>
                      </a:r>
                    </a:p>
                  </a:txBody>
                  <a:tcPr marL="68580" marR="68580" marT="0" marB="0"/>
                </a:tc>
                <a:tc>
                  <a:txBody>
                    <a:bodyPr/>
                    <a:lstStyle/>
                    <a:p>
                      <a:pPr algn="l">
                        <a:spcAft>
                          <a:spcPts val="0"/>
                        </a:spcAft>
                      </a:pPr>
                      <a:endParaRPr lang="en-US">
                        <a:effectLst/>
                      </a:endParaRPr>
                    </a:p>
                  </a:txBody>
                  <a:tcPr marL="68580" marR="68580" marT="0" marB="0"/>
                </a:tc>
                <a:extLst>
                  <a:ext uri="{0D108BD9-81ED-4DB2-BD59-A6C34878D82A}">
                    <a16:rowId xmlns:a16="http://schemas.microsoft.com/office/drawing/2014/main" val="1153848458"/>
                  </a:ext>
                </a:extLst>
              </a:tr>
              <a:tr h="360121">
                <a:tc>
                  <a:txBody>
                    <a:bodyPr/>
                    <a:lstStyle/>
                    <a:p>
                      <a:pPr algn="l">
                        <a:spcAft>
                          <a:spcPts val="0"/>
                        </a:spcAft>
                      </a:pPr>
                      <a:r>
                        <a:rPr lang="en-US">
                          <a:effectLst/>
                        </a:rPr>
                        <a:t>Enter password</a:t>
                      </a:r>
                    </a:p>
                  </a:txBody>
                  <a:tcPr marL="68580" marR="68580" marT="0" marB="0"/>
                </a:tc>
                <a:tc>
                  <a:txBody>
                    <a:bodyPr/>
                    <a:lstStyle/>
                    <a:p>
                      <a:pPr algn="l">
                        <a:spcAft>
                          <a:spcPts val="0"/>
                        </a:spcAft>
                      </a:pPr>
                      <a:r>
                        <a:rPr lang="en-US">
                          <a:effectLst/>
                        </a:rPr>
                        <a:t>Abc@123</a:t>
                      </a:r>
                    </a:p>
                  </a:txBody>
                  <a:tcPr marL="68580" marR="68580" marT="0" marB="0"/>
                </a:tc>
                <a:tc>
                  <a:txBody>
                    <a:bodyPr/>
                    <a:lstStyle/>
                    <a:p>
                      <a:pPr algn="l">
                        <a:spcAft>
                          <a:spcPts val="0"/>
                        </a:spcAft>
                      </a:pPr>
                      <a:endParaRPr lang="en-US">
                        <a:effectLst/>
                      </a:endParaRPr>
                    </a:p>
                  </a:txBody>
                  <a:tcPr marL="68580" marR="68580" marT="0" marB="0"/>
                </a:tc>
                <a:extLst>
                  <a:ext uri="{0D108BD9-81ED-4DB2-BD59-A6C34878D82A}">
                    <a16:rowId xmlns:a16="http://schemas.microsoft.com/office/drawing/2014/main" val="418185216"/>
                  </a:ext>
                </a:extLst>
              </a:tr>
              <a:tr h="1440489">
                <a:tc>
                  <a:txBody>
                    <a:bodyPr/>
                    <a:lstStyle/>
                    <a:p>
                      <a:pPr algn="l">
                        <a:spcAft>
                          <a:spcPts val="0"/>
                        </a:spcAft>
                      </a:pPr>
                      <a:r>
                        <a:rPr lang="en-US">
                          <a:effectLst/>
                        </a:rPr>
                        <a:t>Click Login </a:t>
                      </a:r>
                    </a:p>
                  </a:txBody>
                  <a:tcPr marL="68580" marR="68580" marT="0" marB="0"/>
                </a:tc>
                <a:tc>
                  <a:txBody>
                    <a:bodyPr/>
                    <a:lstStyle/>
                    <a:p>
                      <a:pPr algn="l">
                        <a:spcAft>
                          <a:spcPts val="0"/>
                        </a:spcAft>
                      </a:pPr>
                      <a:endParaRPr lang="en-US">
                        <a:effectLst/>
                      </a:endParaRPr>
                    </a:p>
                  </a:txBody>
                  <a:tcPr marL="68580" marR="68580" marT="0" marB="0"/>
                </a:tc>
                <a:tc>
                  <a:txBody>
                    <a:bodyPr/>
                    <a:lstStyle/>
                    <a:p>
                      <a:pPr algn="l">
                        <a:spcAft>
                          <a:spcPts val="0"/>
                        </a:spcAft>
                      </a:pPr>
                      <a:r>
                        <a:rPr lang="en-US">
                          <a:effectLst/>
                        </a:rPr>
                        <a:t>After clicking log-in the user is logged in to home page .If email or password is not matched with registered information then user is prompted to enter correct information</a:t>
                      </a:r>
                    </a:p>
                  </a:txBody>
                  <a:tcPr marL="68580" marR="68580" marT="0" marB="0"/>
                </a:tc>
                <a:extLst>
                  <a:ext uri="{0D108BD9-81ED-4DB2-BD59-A6C34878D82A}">
                    <a16:rowId xmlns:a16="http://schemas.microsoft.com/office/drawing/2014/main" val="4152538832"/>
                  </a:ext>
                </a:extLst>
              </a:tr>
            </a:tbl>
          </a:graphicData>
        </a:graphic>
      </p:graphicFrame>
      <p:graphicFrame>
        <p:nvGraphicFramePr>
          <p:cNvPr id="6" name="Table 5">
            <a:extLst>
              <a:ext uri="{FF2B5EF4-FFF2-40B4-BE49-F238E27FC236}">
                <a16:creationId xmlns:a16="http://schemas.microsoft.com/office/drawing/2014/main" id="{7C019F86-A968-4B4E-E007-0C5AB728A493}"/>
              </a:ext>
            </a:extLst>
          </p:cNvPr>
          <p:cNvGraphicFramePr>
            <a:graphicFrameLocks noGrp="1"/>
          </p:cNvGraphicFramePr>
          <p:nvPr>
            <p:extLst>
              <p:ext uri="{D42A27DB-BD31-4B8C-83A1-F6EECF244321}">
                <p14:modId xmlns:p14="http://schemas.microsoft.com/office/powerpoint/2010/main" val="2535031776"/>
              </p:ext>
            </p:extLst>
          </p:nvPr>
        </p:nvGraphicFramePr>
        <p:xfrm>
          <a:off x="575094" y="546339"/>
          <a:ext cx="10787346" cy="3018159"/>
        </p:xfrm>
        <a:graphic>
          <a:graphicData uri="http://schemas.openxmlformats.org/drawingml/2006/table">
            <a:tbl>
              <a:tblPr firstRow="1" firstCol="1" bandRow="1">
                <a:tableStyleId>{5C22544A-7EE6-4342-B048-85BDC9FD1C3A}</a:tableStyleId>
              </a:tblPr>
              <a:tblGrid>
                <a:gridCol w="2888698">
                  <a:extLst>
                    <a:ext uri="{9D8B030D-6E8A-4147-A177-3AD203B41FA5}">
                      <a16:colId xmlns:a16="http://schemas.microsoft.com/office/drawing/2014/main" val="2118983212"/>
                    </a:ext>
                  </a:extLst>
                </a:gridCol>
                <a:gridCol w="2462273">
                  <a:extLst>
                    <a:ext uri="{9D8B030D-6E8A-4147-A177-3AD203B41FA5}">
                      <a16:colId xmlns:a16="http://schemas.microsoft.com/office/drawing/2014/main" val="2533857271"/>
                    </a:ext>
                  </a:extLst>
                </a:gridCol>
                <a:gridCol w="5436375">
                  <a:extLst>
                    <a:ext uri="{9D8B030D-6E8A-4147-A177-3AD203B41FA5}">
                      <a16:colId xmlns:a16="http://schemas.microsoft.com/office/drawing/2014/main" val="3973835326"/>
                    </a:ext>
                  </a:extLst>
                </a:gridCol>
              </a:tblGrid>
              <a:tr h="268941">
                <a:tc>
                  <a:txBody>
                    <a:bodyPr/>
                    <a:lstStyle/>
                    <a:p>
                      <a:pPr>
                        <a:spcAft>
                          <a:spcPts val="0"/>
                        </a:spcAft>
                      </a:pPr>
                      <a:r>
                        <a:rPr lang="en-US">
                          <a:effectLst/>
                        </a:rPr>
                        <a:t>Test case</a:t>
                      </a:r>
                    </a:p>
                  </a:txBody>
                  <a:tcPr marL="68580" marR="68580" marT="0" marB="0"/>
                </a:tc>
                <a:tc>
                  <a:txBody>
                    <a:bodyPr/>
                    <a:lstStyle/>
                    <a:p>
                      <a:pPr>
                        <a:spcAft>
                          <a:spcPts val="0"/>
                        </a:spcAft>
                      </a:pPr>
                      <a:r>
                        <a:rPr lang="en-US">
                          <a:effectLst/>
                        </a:rPr>
                        <a:t>Test-data</a:t>
                      </a:r>
                    </a:p>
                  </a:txBody>
                  <a:tcPr marL="68580" marR="68580" marT="0" marB="0"/>
                </a:tc>
                <a:tc>
                  <a:txBody>
                    <a:bodyPr/>
                    <a:lstStyle/>
                    <a:p>
                      <a:pPr>
                        <a:spcAft>
                          <a:spcPts val="0"/>
                        </a:spcAft>
                      </a:pPr>
                      <a:r>
                        <a:rPr lang="en-US">
                          <a:effectLst/>
                        </a:rPr>
                        <a:t>output</a:t>
                      </a:r>
                    </a:p>
                  </a:txBody>
                  <a:tcPr marL="68580" marR="68580" marT="0" marB="0"/>
                </a:tc>
                <a:extLst>
                  <a:ext uri="{0D108BD9-81ED-4DB2-BD59-A6C34878D82A}">
                    <a16:rowId xmlns:a16="http://schemas.microsoft.com/office/drawing/2014/main" val="3863391844"/>
                  </a:ext>
                </a:extLst>
              </a:tr>
              <a:tr h="309165">
                <a:tc>
                  <a:txBody>
                    <a:bodyPr/>
                    <a:lstStyle/>
                    <a:p>
                      <a:pPr>
                        <a:spcAft>
                          <a:spcPts val="0"/>
                        </a:spcAft>
                      </a:pPr>
                      <a:r>
                        <a:rPr lang="en-US">
                          <a:effectLst/>
                        </a:rPr>
                        <a:t>Enter email</a:t>
                      </a:r>
                    </a:p>
                  </a:txBody>
                  <a:tcPr marL="68580" marR="68580" marT="0" marB="0"/>
                </a:tc>
                <a:tc>
                  <a:txBody>
                    <a:bodyPr/>
                    <a:lstStyle/>
                    <a:p>
                      <a:pPr>
                        <a:spcAft>
                          <a:spcPts val="0"/>
                        </a:spcAft>
                      </a:pPr>
                      <a:r>
                        <a:rPr lang="en-US">
                          <a:effectLst/>
                        </a:rPr>
                        <a:t>xyz@example.com</a:t>
                      </a:r>
                    </a:p>
                  </a:txBody>
                  <a:tcPr marL="68580" marR="68580" marT="0" marB="0"/>
                </a:tc>
                <a:tc>
                  <a:txBody>
                    <a:bodyPr/>
                    <a:lstStyle/>
                    <a:p>
                      <a:pPr>
                        <a:spcAft>
                          <a:spcPts val="0"/>
                        </a:spcAft>
                      </a:pPr>
                      <a:r>
                        <a:rPr lang="en-US">
                          <a:effectLst/>
                        </a:rPr>
                        <a:t> </a:t>
                      </a:r>
                    </a:p>
                  </a:txBody>
                  <a:tcPr marL="68580" marR="68580" marT="0" marB="0"/>
                </a:tc>
                <a:extLst>
                  <a:ext uri="{0D108BD9-81ED-4DB2-BD59-A6C34878D82A}">
                    <a16:rowId xmlns:a16="http://schemas.microsoft.com/office/drawing/2014/main" val="1010557616"/>
                  </a:ext>
                </a:extLst>
              </a:tr>
              <a:tr h="502392">
                <a:tc>
                  <a:txBody>
                    <a:bodyPr/>
                    <a:lstStyle/>
                    <a:p>
                      <a:pPr>
                        <a:spcAft>
                          <a:spcPts val="0"/>
                        </a:spcAft>
                      </a:pPr>
                      <a:r>
                        <a:rPr lang="en-US">
                          <a:effectLst/>
                        </a:rPr>
                        <a:t>Enter password</a:t>
                      </a:r>
                    </a:p>
                  </a:txBody>
                  <a:tcPr marL="68580" marR="68580" marT="0" marB="0"/>
                </a:tc>
                <a:tc>
                  <a:txBody>
                    <a:bodyPr/>
                    <a:lstStyle/>
                    <a:p>
                      <a:pPr>
                        <a:spcAft>
                          <a:spcPts val="0"/>
                        </a:spcAft>
                      </a:pPr>
                      <a:r>
                        <a:rPr lang="en-US">
                          <a:effectLst/>
                        </a:rPr>
                        <a:t>Abc@123</a:t>
                      </a:r>
                    </a:p>
                  </a:txBody>
                  <a:tcPr marL="68580" marR="68580" marT="0" marB="0"/>
                </a:tc>
                <a:tc>
                  <a:txBody>
                    <a:bodyPr/>
                    <a:lstStyle/>
                    <a:p>
                      <a:pPr>
                        <a:spcAft>
                          <a:spcPts val="0"/>
                        </a:spcAft>
                      </a:pPr>
                      <a:r>
                        <a:rPr lang="en-US">
                          <a:effectLst/>
                        </a:rPr>
                        <a:t> </a:t>
                      </a:r>
                    </a:p>
                  </a:txBody>
                  <a:tcPr marL="68580" marR="68580" marT="0" marB="0"/>
                </a:tc>
                <a:extLst>
                  <a:ext uri="{0D108BD9-81ED-4DB2-BD59-A6C34878D82A}">
                    <a16:rowId xmlns:a16="http://schemas.microsoft.com/office/drawing/2014/main" val="2071570631"/>
                  </a:ext>
                </a:extLst>
              </a:tr>
              <a:tr h="579685">
                <a:tc>
                  <a:txBody>
                    <a:bodyPr/>
                    <a:lstStyle/>
                    <a:p>
                      <a:pPr>
                        <a:spcAft>
                          <a:spcPts val="0"/>
                        </a:spcAft>
                      </a:pPr>
                      <a:r>
                        <a:rPr lang="en-US">
                          <a:effectLst/>
                        </a:rPr>
                        <a:t>Submit</a:t>
                      </a:r>
                    </a:p>
                  </a:txBody>
                  <a:tcPr marL="68580" marR="68580" marT="0" marB="0"/>
                </a:tc>
                <a:tc>
                  <a:txBody>
                    <a:bodyPr/>
                    <a:lstStyle/>
                    <a:p>
                      <a:pPr>
                        <a:spcAft>
                          <a:spcPts val="0"/>
                        </a:spcAft>
                      </a:pPr>
                      <a:r>
                        <a:rPr lang="en-US">
                          <a:effectLst/>
                        </a:rPr>
                        <a:t> </a:t>
                      </a:r>
                    </a:p>
                  </a:txBody>
                  <a:tcPr marL="68580" marR="68580" marT="0" marB="0"/>
                </a:tc>
                <a:tc>
                  <a:txBody>
                    <a:bodyPr/>
                    <a:lstStyle/>
                    <a:p>
                      <a:pPr>
                        <a:spcAft>
                          <a:spcPts val="0"/>
                        </a:spcAft>
                      </a:pPr>
                      <a:r>
                        <a:rPr lang="en-US">
                          <a:effectLst/>
                        </a:rPr>
                        <a:t>On clicking submit if the email and password are valid then user is registered</a:t>
                      </a:r>
                    </a:p>
                  </a:txBody>
                  <a:tcPr marL="68580" marR="68580" marT="0" marB="0"/>
                </a:tc>
                <a:extLst>
                  <a:ext uri="{0D108BD9-81ED-4DB2-BD59-A6C34878D82A}">
                    <a16:rowId xmlns:a16="http://schemas.microsoft.com/office/drawing/2014/main" val="3504268696"/>
                  </a:ext>
                </a:extLst>
              </a:tr>
              <a:tr h="579685">
                <a:tc>
                  <a:txBody>
                    <a:bodyPr/>
                    <a:lstStyle/>
                    <a:p>
                      <a:pPr>
                        <a:spcAft>
                          <a:spcPts val="0"/>
                        </a:spcAft>
                      </a:pPr>
                      <a:r>
                        <a:rPr lang="en-US">
                          <a:effectLst/>
                        </a:rPr>
                        <a:t>Email validation</a:t>
                      </a:r>
                    </a:p>
                  </a:txBody>
                  <a:tcPr marL="68580" marR="68580" marT="0" marB="0"/>
                </a:tc>
                <a:tc>
                  <a:txBody>
                    <a:bodyPr/>
                    <a:lstStyle/>
                    <a:p>
                      <a:pPr>
                        <a:spcAft>
                          <a:spcPts val="0"/>
                        </a:spcAft>
                      </a:pPr>
                      <a:r>
                        <a:rPr lang="en-US">
                          <a:effectLst/>
                        </a:rPr>
                        <a:t>xyz@example.com</a:t>
                      </a:r>
                    </a:p>
                  </a:txBody>
                  <a:tcPr marL="68580" marR="68580" marT="0" marB="0"/>
                </a:tc>
                <a:tc>
                  <a:txBody>
                    <a:bodyPr/>
                    <a:lstStyle/>
                    <a:p>
                      <a:pPr>
                        <a:spcAft>
                          <a:spcPts val="0"/>
                        </a:spcAft>
                      </a:pPr>
                      <a:r>
                        <a:rPr lang="en-US">
                          <a:effectLst/>
                        </a:rPr>
                        <a:t>If email is invalid, it should prompt user to enter valid email</a:t>
                      </a:r>
                    </a:p>
                  </a:txBody>
                  <a:tcPr marL="68580" marR="68580" marT="0" marB="0"/>
                </a:tc>
                <a:extLst>
                  <a:ext uri="{0D108BD9-81ED-4DB2-BD59-A6C34878D82A}">
                    <a16:rowId xmlns:a16="http://schemas.microsoft.com/office/drawing/2014/main" val="3891081057"/>
                  </a:ext>
                </a:extLst>
              </a:tr>
              <a:tr h="772912">
                <a:tc>
                  <a:txBody>
                    <a:bodyPr/>
                    <a:lstStyle/>
                    <a:p>
                      <a:pPr>
                        <a:spcAft>
                          <a:spcPts val="0"/>
                        </a:spcAft>
                      </a:pPr>
                      <a:r>
                        <a:rPr lang="en-US">
                          <a:effectLst/>
                        </a:rPr>
                        <a:t>Password validation</a:t>
                      </a:r>
                    </a:p>
                  </a:txBody>
                  <a:tcPr marL="68580" marR="68580" marT="0" marB="0"/>
                </a:tc>
                <a:tc>
                  <a:txBody>
                    <a:bodyPr/>
                    <a:lstStyle/>
                    <a:p>
                      <a:pPr>
                        <a:spcAft>
                          <a:spcPts val="0"/>
                        </a:spcAft>
                      </a:pPr>
                      <a:r>
                        <a:rPr lang="en-US">
                          <a:effectLst/>
                        </a:rPr>
                        <a:t>Abc@123</a:t>
                      </a:r>
                    </a:p>
                  </a:txBody>
                  <a:tcPr marL="68580" marR="68580" marT="0" marB="0"/>
                </a:tc>
                <a:tc>
                  <a:txBody>
                    <a:bodyPr/>
                    <a:lstStyle/>
                    <a:p>
                      <a:pPr>
                        <a:spcAft>
                          <a:spcPts val="0"/>
                        </a:spcAft>
                      </a:pPr>
                      <a:r>
                        <a:rPr lang="en-US">
                          <a:effectLst/>
                        </a:rPr>
                        <a:t>If password does meet required length or it is not strong enough user isa asked to enter strong password</a:t>
                      </a:r>
                    </a:p>
                  </a:txBody>
                  <a:tcPr marL="68580" marR="68580" marT="0" marB="0"/>
                </a:tc>
                <a:extLst>
                  <a:ext uri="{0D108BD9-81ED-4DB2-BD59-A6C34878D82A}">
                    <a16:rowId xmlns:a16="http://schemas.microsoft.com/office/drawing/2014/main" val="198228948"/>
                  </a:ext>
                </a:extLst>
              </a:tr>
            </a:tbl>
          </a:graphicData>
        </a:graphic>
      </p:graphicFrame>
      <p:sp>
        <p:nvSpPr>
          <p:cNvPr id="7" name="TextBox 6">
            <a:extLst>
              <a:ext uri="{FF2B5EF4-FFF2-40B4-BE49-F238E27FC236}">
                <a16:creationId xmlns:a16="http://schemas.microsoft.com/office/drawing/2014/main" id="{47B2FF69-0BB7-D6F5-DD02-F5F797D09B2E}"/>
              </a:ext>
            </a:extLst>
          </p:cNvPr>
          <p:cNvSpPr txBox="1"/>
          <p:nvPr/>
        </p:nvSpPr>
        <p:spPr>
          <a:xfrm>
            <a:off x="4738777" y="26971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18369B61-3094-F624-3D64-C45F5BC036A1}"/>
              </a:ext>
            </a:extLst>
          </p:cNvPr>
          <p:cNvSpPr txBox="1"/>
          <p:nvPr/>
        </p:nvSpPr>
        <p:spPr>
          <a:xfrm>
            <a:off x="685799" y="80682"/>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Test case for sign-up</a:t>
            </a:r>
          </a:p>
        </p:txBody>
      </p:sp>
      <p:sp>
        <p:nvSpPr>
          <p:cNvPr id="10" name="TextBox 9">
            <a:extLst>
              <a:ext uri="{FF2B5EF4-FFF2-40B4-BE49-F238E27FC236}">
                <a16:creationId xmlns:a16="http://schemas.microsoft.com/office/drawing/2014/main" id="{071D014B-9C9C-0F4E-6331-2A436424B765}"/>
              </a:ext>
            </a:extLst>
          </p:cNvPr>
          <p:cNvSpPr txBox="1"/>
          <p:nvPr/>
        </p:nvSpPr>
        <p:spPr>
          <a:xfrm>
            <a:off x="632011" y="3697941"/>
            <a:ext cx="2716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Test case for Log-in</a:t>
            </a:r>
          </a:p>
        </p:txBody>
      </p:sp>
    </p:spTree>
    <p:extLst>
      <p:ext uri="{BB962C8B-B14F-4D97-AF65-F5344CB8AC3E}">
        <p14:creationId xmlns:p14="http://schemas.microsoft.com/office/powerpoint/2010/main" val="148709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STORIES COMPLETED</a:t>
            </a:r>
          </a:p>
          <a:p>
            <a:pPr algn="ctr"/>
            <a:endParaRPr lang="en-US" sz="4800">
              <a:solidFill>
                <a:schemeClr val="bg1"/>
              </a:solidFill>
              <a:latin typeface="+mj-lt"/>
            </a:endParaRPr>
          </a:p>
        </p:txBody>
      </p:sp>
    </p:spTree>
    <p:extLst>
      <p:ext uri="{BB962C8B-B14F-4D97-AF65-F5344CB8AC3E}">
        <p14:creationId xmlns:p14="http://schemas.microsoft.com/office/powerpoint/2010/main" val="41961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4E9494A-F181-77CD-836E-0720F2064C84}"/>
              </a:ext>
            </a:extLst>
          </p:cNvPr>
          <p:cNvGraphicFramePr>
            <a:graphicFrameLocks noGrp="1"/>
          </p:cNvGraphicFramePr>
          <p:nvPr>
            <p:extLst>
              <p:ext uri="{D42A27DB-BD31-4B8C-83A1-F6EECF244321}">
                <p14:modId xmlns:p14="http://schemas.microsoft.com/office/powerpoint/2010/main" val="3949791402"/>
              </p:ext>
            </p:extLst>
          </p:nvPr>
        </p:nvGraphicFramePr>
        <p:xfrm>
          <a:off x="391026" y="922421"/>
          <a:ext cx="11314678" cy="4723240"/>
        </p:xfrm>
        <a:graphic>
          <a:graphicData uri="http://schemas.openxmlformats.org/drawingml/2006/table">
            <a:tbl>
              <a:tblPr firstRow="1" firstCol="1" bandRow="1">
                <a:tableStyleId>{5C22544A-7EE6-4342-B048-85BDC9FD1C3A}</a:tableStyleId>
              </a:tblPr>
              <a:tblGrid>
                <a:gridCol w="1297359">
                  <a:extLst>
                    <a:ext uri="{9D8B030D-6E8A-4147-A177-3AD203B41FA5}">
                      <a16:colId xmlns:a16="http://schemas.microsoft.com/office/drawing/2014/main" val="3332911953"/>
                    </a:ext>
                  </a:extLst>
                </a:gridCol>
                <a:gridCol w="4466320">
                  <a:extLst>
                    <a:ext uri="{9D8B030D-6E8A-4147-A177-3AD203B41FA5}">
                      <a16:colId xmlns:a16="http://schemas.microsoft.com/office/drawing/2014/main" val="2492773604"/>
                    </a:ext>
                  </a:extLst>
                </a:gridCol>
                <a:gridCol w="5550999">
                  <a:extLst>
                    <a:ext uri="{9D8B030D-6E8A-4147-A177-3AD203B41FA5}">
                      <a16:colId xmlns:a16="http://schemas.microsoft.com/office/drawing/2014/main" val="3354164279"/>
                    </a:ext>
                  </a:extLst>
                </a:gridCol>
              </a:tblGrid>
              <a:tr h="372812">
                <a:tc>
                  <a:txBody>
                    <a:bodyPr/>
                    <a:lstStyle/>
                    <a:p>
                      <a:pPr>
                        <a:spcAft>
                          <a:spcPts val="0"/>
                        </a:spcAft>
                      </a:pPr>
                      <a:r>
                        <a:rPr lang="en-US" dirty="0">
                          <a:effectLst/>
                        </a:rPr>
                        <a:t>Id </a:t>
                      </a:r>
                      <a:endParaRPr lang="en-US">
                        <a:effectLst/>
                      </a:endParaRPr>
                    </a:p>
                  </a:txBody>
                  <a:tcPr marL="68580" marR="68580" marT="0" marB="0"/>
                </a:tc>
                <a:tc>
                  <a:txBody>
                    <a:bodyPr/>
                    <a:lstStyle/>
                    <a:p>
                      <a:pPr>
                        <a:spcAft>
                          <a:spcPts val="0"/>
                        </a:spcAft>
                      </a:pPr>
                      <a:r>
                        <a:rPr lang="en-US" dirty="0">
                          <a:effectLst/>
                        </a:rPr>
                        <a:t>User story</a:t>
                      </a:r>
                    </a:p>
                  </a:txBody>
                  <a:tcPr marL="68580" marR="68580" marT="0" marB="0"/>
                </a:tc>
                <a:tc>
                  <a:txBody>
                    <a:bodyPr/>
                    <a:lstStyle/>
                    <a:p>
                      <a:pPr>
                        <a:spcAft>
                          <a:spcPts val="0"/>
                        </a:spcAft>
                      </a:pPr>
                      <a:r>
                        <a:rPr lang="en-US" sz="1200" dirty="0">
                          <a:effectLst/>
                        </a:rPr>
                        <a:t>Acceptance Criteria</a:t>
                      </a:r>
                      <a:endParaRPr lang="en-US" dirty="0">
                        <a:effectLst/>
                      </a:endParaRPr>
                    </a:p>
                  </a:txBody>
                  <a:tcPr marL="68580" marR="68580" marT="0" marB="0"/>
                </a:tc>
                <a:extLst>
                  <a:ext uri="{0D108BD9-81ED-4DB2-BD59-A6C34878D82A}">
                    <a16:rowId xmlns:a16="http://schemas.microsoft.com/office/drawing/2014/main" val="3115459067"/>
                  </a:ext>
                </a:extLst>
              </a:tr>
              <a:tr h="1238269">
                <a:tc>
                  <a:txBody>
                    <a:bodyPr/>
                    <a:lstStyle/>
                    <a:p>
                      <a:pPr>
                        <a:spcAft>
                          <a:spcPts val="0"/>
                        </a:spcAft>
                      </a:pPr>
                      <a:r>
                        <a:rPr lang="en-US" dirty="0">
                          <a:effectLst/>
                        </a:rPr>
                        <a:t>SAT-1</a:t>
                      </a:r>
                    </a:p>
                  </a:txBody>
                  <a:tcPr marL="68580" marR="68580" marT="0" marB="0"/>
                </a:tc>
                <a:tc>
                  <a:txBody>
                    <a:bodyPr/>
                    <a:lstStyle/>
                    <a:p>
                      <a:pPr marL="0" marR="0" fontAlgn="base">
                        <a:spcBef>
                          <a:spcPts val="0"/>
                        </a:spcBef>
                        <a:spcAft>
                          <a:spcPts val="0"/>
                        </a:spcAft>
                      </a:pPr>
                      <a:r>
                        <a:rPr lang="en-US" sz="1600" dirty="0">
                          <a:effectLst/>
                        </a:rPr>
                        <a:t>As a new user​</a:t>
                      </a:r>
                    </a:p>
                    <a:p>
                      <a:pPr marL="0" marR="0" fontAlgn="base">
                        <a:spcBef>
                          <a:spcPts val="0"/>
                        </a:spcBef>
                        <a:spcAft>
                          <a:spcPts val="0"/>
                        </a:spcAft>
                      </a:pPr>
                      <a:r>
                        <a:rPr lang="en-US" sz="1600" dirty="0">
                          <a:effectLst/>
                        </a:rPr>
                        <a:t>I want to register using email​</a:t>
                      </a:r>
                    </a:p>
                    <a:p>
                      <a:pPr marL="0" marR="0" fontAlgn="base">
                        <a:spcBef>
                          <a:spcPts val="0"/>
                        </a:spcBef>
                        <a:spcAft>
                          <a:spcPts val="0"/>
                        </a:spcAft>
                      </a:pPr>
                      <a:r>
                        <a:rPr lang="en-US" sz="1600" dirty="0">
                          <a:effectLst/>
                        </a:rPr>
                        <a:t>So that I can login to the application</a:t>
                      </a:r>
                    </a:p>
                    <a:p>
                      <a:pPr marL="0" marR="0" fontAlgn="base">
                        <a:spcBef>
                          <a:spcPts val="0"/>
                        </a:spcBef>
                        <a:spcAft>
                          <a:spcPts val="0"/>
                        </a:spcAft>
                      </a:pPr>
                      <a:endParaRPr lang="en-US" sz="18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register​</a:t>
                      </a:r>
                    </a:p>
                    <a:p>
                      <a:pPr marL="0" marR="0" fontAlgn="base">
                        <a:spcBef>
                          <a:spcPts val="0"/>
                        </a:spcBef>
                        <a:spcAft>
                          <a:spcPts val="0"/>
                        </a:spcAft>
                      </a:pPr>
                      <a:r>
                        <a:rPr lang="en-US" sz="1600" dirty="0">
                          <a:effectLst/>
                        </a:rPr>
                        <a:t>Given he registers​</a:t>
                      </a:r>
                    </a:p>
                    <a:p>
                      <a:pPr marL="0" marR="0" fontAlgn="base">
                        <a:spcBef>
                          <a:spcPts val="0"/>
                        </a:spcBef>
                        <a:spcAft>
                          <a:spcPts val="0"/>
                        </a:spcAft>
                      </a:pPr>
                      <a:r>
                        <a:rPr lang="en-US" sz="1600" dirty="0">
                          <a:effectLst/>
                        </a:rPr>
                        <a:t>Then his information gets stored​</a:t>
                      </a:r>
                    </a:p>
                    <a:p>
                      <a:pPr marL="0" marR="0" fontAlgn="base">
                        <a:spcBef>
                          <a:spcPts val="0"/>
                        </a:spcBef>
                        <a:spcAft>
                          <a:spcPts val="0"/>
                        </a:spcAft>
                      </a:pPr>
                      <a:r>
                        <a:rPr lang="en-US" sz="1600" dirty="0">
                          <a:effectLst/>
                        </a:rPr>
                        <a:t>And he can login using email and password</a:t>
                      </a:r>
                    </a:p>
                    <a:p>
                      <a:pPr marL="0" marR="0" fontAlgn="base">
                        <a:spcBef>
                          <a:spcPts val="0"/>
                        </a:spcBef>
                        <a:spcAft>
                          <a:spcPts val="0"/>
                        </a:spcAft>
                      </a:pPr>
                      <a:endParaRPr lang="en-US">
                        <a:effectLst/>
                      </a:endParaRPr>
                    </a:p>
                  </a:txBody>
                  <a:tcPr marL="68580" marR="68580" marT="0" marB="0"/>
                </a:tc>
                <a:extLst>
                  <a:ext uri="{0D108BD9-81ED-4DB2-BD59-A6C34878D82A}">
                    <a16:rowId xmlns:a16="http://schemas.microsoft.com/office/drawing/2014/main" val="283320823"/>
                  </a:ext>
                </a:extLst>
              </a:tr>
              <a:tr h="1278213">
                <a:tc>
                  <a:txBody>
                    <a:bodyPr/>
                    <a:lstStyle/>
                    <a:p>
                      <a:pPr>
                        <a:spcAft>
                          <a:spcPts val="0"/>
                        </a:spcAft>
                      </a:pPr>
                      <a:r>
                        <a:rPr lang="en-US" dirty="0">
                          <a:effectLst/>
                        </a:rPr>
                        <a:t>SAT-11</a:t>
                      </a:r>
                    </a:p>
                  </a:txBody>
                  <a:tcPr marL="68580" marR="68580" marT="0" marB="0"/>
                </a:tc>
                <a:tc>
                  <a:txBody>
                    <a:bodyPr/>
                    <a:lstStyle/>
                    <a:p>
                      <a:pPr marL="0" marR="0" fontAlgn="base">
                        <a:spcBef>
                          <a:spcPts val="0"/>
                        </a:spcBef>
                        <a:spcAft>
                          <a:spcPts val="0"/>
                        </a:spcAft>
                      </a:pPr>
                      <a:r>
                        <a:rPr lang="en-US" sz="1100" dirty="0">
                          <a:effectLst/>
                        </a:rPr>
                        <a:t>A</a:t>
                      </a:r>
                      <a:r>
                        <a:rPr lang="en-US" sz="1600" dirty="0">
                          <a:effectLst/>
                        </a:rPr>
                        <a:t>s a new user​</a:t>
                      </a:r>
                    </a:p>
                    <a:p>
                      <a:pPr marL="0" marR="0" fontAlgn="base">
                        <a:spcBef>
                          <a:spcPts val="0"/>
                        </a:spcBef>
                        <a:spcAft>
                          <a:spcPts val="0"/>
                        </a:spcAft>
                      </a:pPr>
                      <a:r>
                        <a:rPr lang="en-US" sz="1600" dirty="0">
                          <a:effectLst/>
                        </a:rPr>
                        <a:t>I want to login to the application, but I enter wrong credentials​</a:t>
                      </a:r>
                    </a:p>
                    <a:p>
                      <a:pPr marL="0" marR="0" fontAlgn="base">
                        <a:spcBef>
                          <a:spcPts val="0"/>
                        </a:spcBef>
                        <a:spcAft>
                          <a:spcPts val="0"/>
                        </a:spcAft>
                      </a:pPr>
                      <a:r>
                        <a:rPr lang="en-US" sz="1600" dirty="0">
                          <a:effectLst/>
                        </a:rPr>
                        <a:t>So that I get alerted using a popup message that my credentials are invalid</a:t>
                      </a: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login​</a:t>
                      </a:r>
                    </a:p>
                    <a:p>
                      <a:pPr marL="0" marR="0" fontAlgn="base">
                        <a:spcBef>
                          <a:spcPts val="0"/>
                        </a:spcBef>
                        <a:spcAft>
                          <a:spcPts val="0"/>
                        </a:spcAft>
                      </a:pPr>
                      <a:r>
                        <a:rPr lang="en-US" sz="1600" dirty="0">
                          <a:effectLst/>
                        </a:rPr>
                        <a:t>Given he enters wrong credentials ​</a:t>
                      </a:r>
                    </a:p>
                    <a:p>
                      <a:pPr marL="0" marR="0" fontAlgn="base">
                        <a:spcBef>
                          <a:spcPts val="0"/>
                        </a:spcBef>
                        <a:spcAft>
                          <a:spcPts val="0"/>
                        </a:spcAft>
                      </a:pPr>
                      <a:r>
                        <a:rPr lang="en-US" sz="1600" dirty="0">
                          <a:effectLst/>
                        </a:rPr>
                        <a:t>Then he gets notified by an alert to enter valid credentials.​</a:t>
                      </a:r>
                    </a:p>
                    <a:p>
                      <a:pPr marL="0" marR="0" fontAlgn="base">
                        <a:spcBef>
                          <a:spcPts val="0"/>
                        </a:spcBef>
                        <a:spcAft>
                          <a:spcPts val="0"/>
                        </a:spcAft>
                      </a:pPr>
                      <a:r>
                        <a:rPr lang="en-US" sz="1600" dirty="0">
                          <a:effectLst/>
                        </a:rPr>
                        <a:t>And the system asks him to enter right information</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933163429"/>
                  </a:ext>
                </a:extLst>
              </a:tr>
              <a:tr h="1637708">
                <a:tc>
                  <a:txBody>
                    <a:bodyPr/>
                    <a:lstStyle/>
                    <a:p>
                      <a:pPr>
                        <a:spcAft>
                          <a:spcPts val="0"/>
                        </a:spcAft>
                      </a:pPr>
                      <a:r>
                        <a:rPr lang="en-US" dirty="0">
                          <a:effectLst/>
                        </a:rPr>
                        <a:t>SAT-06</a:t>
                      </a:r>
                    </a:p>
                  </a:txBody>
                  <a:tcPr marL="68580" marR="68580" marT="0" marB="0"/>
                </a:tc>
                <a:tc>
                  <a:txBody>
                    <a:bodyPr/>
                    <a:lstStyle/>
                    <a:p>
                      <a:pPr marL="0" marR="0" fontAlgn="base">
                        <a:spcBef>
                          <a:spcPts val="0"/>
                        </a:spcBef>
                        <a:spcAft>
                          <a:spcPts val="0"/>
                        </a:spcAft>
                      </a:pPr>
                      <a:r>
                        <a:rPr lang="en-US" sz="1600" dirty="0">
                          <a:effectLst/>
                        </a:rPr>
                        <a:t>As a new user ​</a:t>
                      </a:r>
                    </a:p>
                    <a:p>
                      <a:pPr marL="0" marR="0" fontAlgn="base">
                        <a:spcBef>
                          <a:spcPts val="0"/>
                        </a:spcBef>
                        <a:spcAft>
                          <a:spcPts val="0"/>
                        </a:spcAft>
                      </a:pPr>
                      <a:r>
                        <a:rPr lang="en-US" sz="1600" dirty="0">
                          <a:effectLst/>
                        </a:rPr>
                        <a:t>I want to navigate using a search on the web page​</a:t>
                      </a:r>
                    </a:p>
                    <a:p>
                      <a:pPr marL="0" marR="0" fontAlgn="base">
                        <a:spcBef>
                          <a:spcPts val="0"/>
                        </a:spcBef>
                        <a:spcAft>
                          <a:spcPts val="0"/>
                        </a:spcAft>
                      </a:pPr>
                      <a:r>
                        <a:rPr lang="en-US" sz="1600" dirty="0">
                          <a:effectLst/>
                        </a:rPr>
                        <a:t>So that I can navigate quickly </a:t>
                      </a: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navigate quickly​</a:t>
                      </a:r>
                    </a:p>
                    <a:p>
                      <a:pPr marL="0" marR="0" fontAlgn="base">
                        <a:spcBef>
                          <a:spcPts val="0"/>
                        </a:spcBef>
                        <a:spcAft>
                          <a:spcPts val="0"/>
                        </a:spcAft>
                      </a:pPr>
                      <a:r>
                        <a:rPr lang="en-US" sz="1600" dirty="0">
                          <a:effectLst/>
                        </a:rPr>
                        <a:t>Given he uses search-bar on top of the application​</a:t>
                      </a:r>
                    </a:p>
                    <a:p>
                      <a:pPr marL="0" marR="0" fontAlgn="base">
                        <a:spcBef>
                          <a:spcPts val="0"/>
                        </a:spcBef>
                        <a:spcAft>
                          <a:spcPts val="0"/>
                        </a:spcAft>
                      </a:pPr>
                      <a:r>
                        <a:rPr lang="en-US" sz="1600" dirty="0">
                          <a:effectLst/>
                        </a:rPr>
                        <a:t>Then he can navigate quickly  using search-bar</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192791239"/>
                  </a:ext>
                </a:extLst>
              </a:tr>
            </a:tbl>
          </a:graphicData>
        </a:graphic>
      </p:graphicFrame>
      <p:sp>
        <p:nvSpPr>
          <p:cNvPr id="5" name="TextBox 4">
            <a:extLst>
              <a:ext uri="{FF2B5EF4-FFF2-40B4-BE49-F238E27FC236}">
                <a16:creationId xmlns:a16="http://schemas.microsoft.com/office/drawing/2014/main" id="{7172F156-EBDF-4335-BE34-C353D3B9D94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859937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STORIES NOT COMPLETED</a:t>
            </a:r>
          </a:p>
          <a:p>
            <a:pPr algn="ctr"/>
            <a:endParaRPr lang="en-US" sz="4800">
              <a:solidFill>
                <a:schemeClr val="bg1"/>
              </a:solidFill>
              <a:latin typeface="+mj-lt"/>
            </a:endParaRPr>
          </a:p>
        </p:txBody>
      </p:sp>
    </p:spTree>
    <p:extLst>
      <p:ext uri="{BB962C8B-B14F-4D97-AF65-F5344CB8AC3E}">
        <p14:creationId xmlns:p14="http://schemas.microsoft.com/office/powerpoint/2010/main" val="2123709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4A5C14-4CC6-AFBA-8CE0-59FB3A069DA2}"/>
              </a:ext>
            </a:extLst>
          </p:cNvPr>
          <p:cNvGraphicFramePr>
            <a:graphicFrameLocks noGrp="1"/>
          </p:cNvGraphicFramePr>
          <p:nvPr>
            <p:extLst>
              <p:ext uri="{D42A27DB-BD31-4B8C-83A1-F6EECF244321}">
                <p14:modId xmlns:p14="http://schemas.microsoft.com/office/powerpoint/2010/main" val="3377252909"/>
              </p:ext>
            </p:extLst>
          </p:nvPr>
        </p:nvGraphicFramePr>
        <p:xfrm>
          <a:off x="558800" y="524256"/>
          <a:ext cx="11074400" cy="5809488"/>
        </p:xfrm>
        <a:graphic>
          <a:graphicData uri="http://schemas.openxmlformats.org/drawingml/2006/table">
            <a:tbl>
              <a:tblPr firstRow="1" firstCol="1" bandRow="1">
                <a:tableStyleId>{5C22544A-7EE6-4342-B048-85BDC9FD1C3A}</a:tableStyleId>
              </a:tblPr>
              <a:tblGrid>
                <a:gridCol w="800100">
                  <a:extLst>
                    <a:ext uri="{9D8B030D-6E8A-4147-A177-3AD203B41FA5}">
                      <a16:colId xmlns:a16="http://schemas.microsoft.com/office/drawing/2014/main" val="3979430131"/>
                    </a:ext>
                  </a:extLst>
                </a:gridCol>
                <a:gridCol w="4546600">
                  <a:extLst>
                    <a:ext uri="{9D8B030D-6E8A-4147-A177-3AD203B41FA5}">
                      <a16:colId xmlns:a16="http://schemas.microsoft.com/office/drawing/2014/main" val="1379964471"/>
                    </a:ext>
                  </a:extLst>
                </a:gridCol>
                <a:gridCol w="5727700">
                  <a:extLst>
                    <a:ext uri="{9D8B030D-6E8A-4147-A177-3AD203B41FA5}">
                      <a16:colId xmlns:a16="http://schemas.microsoft.com/office/drawing/2014/main" val="3427079570"/>
                    </a:ext>
                  </a:extLst>
                </a:gridCol>
              </a:tblGrid>
              <a:tr h="615061">
                <a:tc>
                  <a:txBody>
                    <a:bodyPr/>
                    <a:lstStyle/>
                    <a:p>
                      <a:pPr marL="0" marR="0" algn="l" rtl="0" eaLnBrk="1" latinLnBrk="0" hangingPunct="1">
                        <a:lnSpc>
                          <a:spcPct val="107000"/>
                        </a:lnSpc>
                        <a:spcBef>
                          <a:spcPts val="0"/>
                        </a:spcBef>
                        <a:spcAft>
                          <a:spcPts val="0"/>
                        </a:spcAft>
                      </a:pPr>
                      <a:r>
                        <a:rPr lang="en-US" sz="1200" kern="1200">
                          <a:effectLst/>
                        </a:rPr>
                        <a:t>       Id</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600" kern="1200">
                          <a:effectLst/>
                        </a:rPr>
                        <a:t>           </a:t>
                      </a:r>
                      <a:r>
                        <a:rPr lang="en-US" sz="1200" kern="1200">
                          <a:effectLst/>
                        </a:rPr>
                        <a:t>Acceptance criteria</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200" kern="1200">
                          <a:effectLst/>
                        </a:rPr>
                        <a:t>           Summary</a:t>
                      </a:r>
                      <a:endParaRPr lang="en-US">
                        <a:effectLst/>
                      </a:endParaRPr>
                    </a:p>
                  </a:txBody>
                  <a:tcPr marL="0" marR="0" marT="0" marB="0" anchor="ctr"/>
                </a:tc>
                <a:extLst>
                  <a:ext uri="{0D108BD9-81ED-4DB2-BD59-A6C34878D82A}">
                    <a16:rowId xmlns:a16="http://schemas.microsoft.com/office/drawing/2014/main" val="3633843565"/>
                  </a:ext>
                </a:extLst>
              </a:tr>
              <a:tr h="1173861">
                <a:tc>
                  <a:txBody>
                    <a:bodyPr/>
                    <a:lstStyle/>
                    <a:p>
                      <a:pPr marL="0" marR="0" algn="l" rtl="0" eaLnBrk="1" latinLnBrk="0" hangingPunct="1">
                        <a:lnSpc>
                          <a:spcPct val="107000"/>
                        </a:lnSpc>
                        <a:spcBef>
                          <a:spcPts val="0"/>
                        </a:spcBef>
                        <a:spcAft>
                          <a:spcPts val="0"/>
                        </a:spcAft>
                      </a:pPr>
                      <a:r>
                        <a:rPr lang="en-US" sz="1000" kern="1200">
                          <a:effectLst/>
                        </a:rPr>
                        <a:t>SAT-4</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 </a:t>
                      </a:r>
                      <a:endParaRPr lang="en-US">
                        <a:effectLst/>
                      </a:endParaRPr>
                    </a:p>
                    <a:p>
                      <a:pPr marL="0" marR="0" algn="l" rtl="0" eaLnBrk="1" latinLnBrk="0" hangingPunct="1">
                        <a:lnSpc>
                          <a:spcPct val="107000"/>
                        </a:lnSpc>
                        <a:spcBef>
                          <a:spcPts val="0"/>
                        </a:spcBef>
                        <a:spcAft>
                          <a:spcPts val="0"/>
                        </a:spcAft>
                      </a:pPr>
                      <a:r>
                        <a:rPr lang="en-US" sz="1400" kern="1200">
                          <a:effectLst/>
                        </a:rPr>
                        <a:t>I want to enter inputs like age, height ,weight ,activity</a:t>
                      </a:r>
                      <a:endParaRPr lang="en-US">
                        <a:effectLst/>
                      </a:endParaRPr>
                    </a:p>
                    <a:p>
                      <a:pPr marL="0" marR="0" algn="l" rtl="0" eaLnBrk="1" latinLnBrk="0" hangingPunct="1">
                        <a:lnSpc>
                          <a:spcPct val="107000"/>
                        </a:lnSpc>
                        <a:spcBef>
                          <a:spcPts val="0"/>
                        </a:spcBef>
                        <a:spcAft>
                          <a:spcPts val="0"/>
                        </a:spcAft>
                      </a:pPr>
                      <a:r>
                        <a:rPr lang="en-US" sz="1400" kern="1200">
                          <a:effectLst/>
                        </a:rPr>
                        <a:t>so that I get recommendations based on my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wants to give inputs</a:t>
                      </a:r>
                      <a:endParaRPr lang="en-US">
                        <a:effectLst/>
                      </a:endParaRPr>
                    </a:p>
                    <a:p>
                      <a:pPr marL="0" marR="0" algn="l" rtl="0" eaLnBrk="1" latinLnBrk="0" hangingPunct="1">
                        <a:lnSpc>
                          <a:spcPct val="107000"/>
                        </a:lnSpc>
                        <a:spcBef>
                          <a:spcPts val="0"/>
                        </a:spcBef>
                        <a:spcAft>
                          <a:spcPts val="0"/>
                        </a:spcAft>
                      </a:pPr>
                      <a:r>
                        <a:rPr lang="en-US" sz="1400" kern="1200">
                          <a:effectLst/>
                        </a:rPr>
                        <a:t>Given he gives inputs and press submit</a:t>
                      </a:r>
                      <a:endParaRPr lang="en-US">
                        <a:effectLst/>
                      </a:endParaRPr>
                    </a:p>
                    <a:p>
                      <a:pPr marL="0" marR="0" algn="l" rtl="0" eaLnBrk="1" latinLnBrk="0" hangingPunct="1">
                        <a:lnSpc>
                          <a:spcPct val="107000"/>
                        </a:lnSpc>
                        <a:spcBef>
                          <a:spcPts val="0"/>
                        </a:spcBef>
                        <a:spcAft>
                          <a:spcPts val="0"/>
                        </a:spcAft>
                      </a:pPr>
                      <a:r>
                        <a:rPr lang="en-US" sz="1400" kern="1200">
                          <a:effectLst/>
                        </a:rPr>
                        <a:t>Then his information gets stored</a:t>
                      </a:r>
                      <a:endParaRPr lang="en-US">
                        <a:effectLst/>
                      </a:endParaRPr>
                    </a:p>
                    <a:p>
                      <a:pPr marL="0" marR="0" algn="l" rtl="0" eaLnBrk="1" latinLnBrk="0" hangingPunct="1">
                        <a:lnSpc>
                          <a:spcPct val="107000"/>
                        </a:lnSpc>
                        <a:spcBef>
                          <a:spcPts val="0"/>
                        </a:spcBef>
                        <a:spcAft>
                          <a:spcPts val="0"/>
                        </a:spcAft>
                      </a:pPr>
                      <a:r>
                        <a:rPr lang="en-US" sz="1400" kern="1200">
                          <a:effectLst/>
                        </a:rPr>
                        <a:t>And The system displays his information </a:t>
                      </a:r>
                      <a:endParaRPr lang="en-US">
                        <a:effectLst/>
                      </a:endParaRPr>
                    </a:p>
                    <a:p>
                      <a:pPr marL="0" marR="0" algn="l" rtl="0" eaLnBrk="1" latinLnBrk="0" hangingPunct="1">
                        <a:lnSpc>
                          <a:spcPct val="107000"/>
                        </a:lnSpc>
                        <a:spcBef>
                          <a:spcPts val="0"/>
                        </a:spcBef>
                        <a:spcAft>
                          <a:spcPts val="0"/>
                        </a:spcAft>
                      </a:pPr>
                      <a:r>
                        <a:rPr lang="en-US" sz="1000" kern="1200">
                          <a:effectLst/>
                        </a:rPr>
                        <a:t> </a:t>
                      </a:r>
                      <a:endParaRPr lang="en-US">
                        <a:effectLst/>
                      </a:endParaRPr>
                    </a:p>
                  </a:txBody>
                  <a:tcPr marL="0" marR="0" marT="0" marB="0" anchor="ctr"/>
                </a:tc>
                <a:extLst>
                  <a:ext uri="{0D108BD9-81ED-4DB2-BD59-A6C34878D82A}">
                    <a16:rowId xmlns:a16="http://schemas.microsoft.com/office/drawing/2014/main" val="2316365312"/>
                  </a:ext>
                </a:extLst>
              </a:tr>
              <a:tr h="1285494">
                <a:tc>
                  <a:txBody>
                    <a:bodyPr/>
                    <a:lstStyle/>
                    <a:p>
                      <a:pPr marL="0" marR="0" algn="l" rtl="0" eaLnBrk="1" latinLnBrk="0" hangingPunct="1">
                        <a:lnSpc>
                          <a:spcPct val="107000"/>
                        </a:lnSpc>
                        <a:spcBef>
                          <a:spcPts val="0"/>
                        </a:spcBef>
                        <a:spcAft>
                          <a:spcPts val="0"/>
                        </a:spcAft>
                      </a:pPr>
                      <a:r>
                        <a:rPr lang="en-US" sz="1000" kern="1200">
                          <a:effectLst/>
                        </a:rPr>
                        <a:t>SAT-5</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navigate to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So that I get familiar with all the services of the application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wants to navigate </a:t>
                      </a:r>
                      <a:endParaRPr lang="en-US">
                        <a:effectLst/>
                      </a:endParaRPr>
                    </a:p>
                    <a:p>
                      <a:pPr marL="0" marR="0" algn="l" rtl="0" eaLnBrk="1" latinLnBrk="0" hangingPunct="1">
                        <a:lnSpc>
                          <a:spcPct val="107000"/>
                        </a:lnSpc>
                        <a:spcBef>
                          <a:spcPts val="0"/>
                        </a:spcBef>
                        <a:spcAft>
                          <a:spcPts val="0"/>
                        </a:spcAft>
                      </a:pPr>
                      <a:r>
                        <a:rPr lang="en-US" sz="1400" kern="1200">
                          <a:effectLst/>
                        </a:rPr>
                        <a:t>Given he wants to get familiar with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Then user can get to know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 </a:t>
                      </a:r>
                      <a:endParaRPr lang="en-US">
                        <a:effectLst/>
                      </a:endParaRPr>
                    </a:p>
                  </a:txBody>
                  <a:tcPr marL="0" marR="0" marT="0" marB="0" anchor="ctr"/>
                </a:tc>
                <a:extLst>
                  <a:ext uri="{0D108BD9-81ED-4DB2-BD59-A6C34878D82A}">
                    <a16:rowId xmlns:a16="http://schemas.microsoft.com/office/drawing/2014/main" val="2850767478"/>
                  </a:ext>
                </a:extLst>
              </a:tr>
              <a:tr h="1223137">
                <a:tc>
                  <a:txBody>
                    <a:bodyPr/>
                    <a:lstStyle/>
                    <a:p>
                      <a:pPr marL="0" marR="0" algn="l" rtl="0" eaLnBrk="1" latinLnBrk="0" hangingPunct="1">
                        <a:lnSpc>
                          <a:spcPct val="107000"/>
                        </a:lnSpc>
                        <a:spcBef>
                          <a:spcPts val="0"/>
                        </a:spcBef>
                        <a:spcAft>
                          <a:spcPts val="0"/>
                        </a:spcAft>
                      </a:pPr>
                      <a:r>
                        <a:rPr lang="en-US" sz="1000" kern="1200">
                          <a:effectLst/>
                        </a:rPr>
                        <a:t>SAT-9</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reset my password if I forgot one</a:t>
                      </a:r>
                      <a:endParaRPr lang="en-US">
                        <a:effectLst/>
                      </a:endParaRPr>
                    </a:p>
                    <a:p>
                      <a:pPr marL="0" marR="0" algn="l" rtl="0" eaLnBrk="1" latinLnBrk="0" hangingPunct="1">
                        <a:lnSpc>
                          <a:spcPct val="107000"/>
                        </a:lnSpc>
                        <a:spcBef>
                          <a:spcPts val="0"/>
                        </a:spcBef>
                        <a:spcAft>
                          <a:spcPts val="0"/>
                        </a:spcAft>
                      </a:pPr>
                      <a:r>
                        <a:rPr lang="en-US" sz="1400" kern="1200">
                          <a:effectLst/>
                        </a:rPr>
                        <a:t>So that I can login again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forgets his password</a:t>
                      </a:r>
                      <a:endParaRPr lang="en-US">
                        <a:effectLst/>
                      </a:endParaRPr>
                    </a:p>
                    <a:p>
                      <a:pPr marL="0" marR="0" algn="l" rtl="0" eaLnBrk="1" latinLnBrk="0" hangingPunct="1">
                        <a:lnSpc>
                          <a:spcPct val="107000"/>
                        </a:lnSpc>
                        <a:spcBef>
                          <a:spcPts val="0"/>
                        </a:spcBef>
                        <a:spcAft>
                          <a:spcPts val="0"/>
                        </a:spcAft>
                      </a:pPr>
                      <a:r>
                        <a:rPr lang="en-US" sz="1400" kern="1200">
                          <a:effectLst/>
                        </a:rPr>
                        <a:t>Given he changes his password</a:t>
                      </a:r>
                      <a:endParaRPr lang="en-US">
                        <a:effectLst/>
                      </a:endParaRPr>
                    </a:p>
                    <a:p>
                      <a:pPr marL="0" marR="0" algn="l" rtl="0" eaLnBrk="1" latinLnBrk="0" hangingPunct="1">
                        <a:lnSpc>
                          <a:spcPct val="107000"/>
                        </a:lnSpc>
                        <a:spcBef>
                          <a:spcPts val="0"/>
                        </a:spcBef>
                        <a:spcAft>
                          <a:spcPts val="0"/>
                        </a:spcAft>
                      </a:pPr>
                      <a:r>
                        <a:rPr lang="en-US" sz="1400" kern="1200">
                          <a:effectLst/>
                        </a:rPr>
                        <a:t>Then the system stores his new password</a:t>
                      </a:r>
                      <a:endParaRPr lang="en-US">
                        <a:effectLst/>
                      </a:endParaRPr>
                    </a:p>
                    <a:p>
                      <a:pPr marL="0" marR="0" algn="l" rtl="0" eaLnBrk="1" latinLnBrk="0" hangingPunct="1">
                        <a:lnSpc>
                          <a:spcPct val="107000"/>
                        </a:lnSpc>
                        <a:spcBef>
                          <a:spcPts val="0"/>
                        </a:spcBef>
                        <a:spcAft>
                          <a:spcPts val="0"/>
                        </a:spcAft>
                      </a:pPr>
                      <a:r>
                        <a:rPr lang="en-US" sz="1400" kern="1200">
                          <a:effectLst/>
                        </a:rPr>
                        <a:t>And he can login with his new password</a:t>
                      </a:r>
                      <a:endParaRPr lang="en-US">
                        <a:effectLst/>
                      </a:endParaRPr>
                    </a:p>
                  </a:txBody>
                  <a:tcPr marL="0" marR="0" marT="0" marB="0" anchor="ctr"/>
                </a:tc>
                <a:extLst>
                  <a:ext uri="{0D108BD9-81ED-4DB2-BD59-A6C34878D82A}">
                    <a16:rowId xmlns:a16="http://schemas.microsoft.com/office/drawing/2014/main" val="3246090264"/>
                  </a:ext>
                </a:extLst>
              </a:tr>
              <a:tr h="1511935">
                <a:tc>
                  <a:txBody>
                    <a:bodyPr/>
                    <a:lstStyle/>
                    <a:p>
                      <a:pPr marL="0" marR="0" algn="l" rtl="0" eaLnBrk="1" latinLnBrk="0" hangingPunct="1">
                        <a:lnSpc>
                          <a:spcPct val="107000"/>
                        </a:lnSpc>
                        <a:spcBef>
                          <a:spcPts val="0"/>
                        </a:spcBef>
                        <a:spcAft>
                          <a:spcPts val="0"/>
                        </a:spcAft>
                      </a:pPr>
                      <a:r>
                        <a:rPr lang="en-US" sz="1000" kern="1200">
                          <a:effectLst/>
                        </a:rPr>
                        <a:t>SAT-8</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edit my personal information</a:t>
                      </a:r>
                      <a:endParaRPr lang="en-US">
                        <a:effectLst/>
                      </a:endParaRPr>
                    </a:p>
                    <a:p>
                      <a:pPr marL="0" marR="0" algn="l" rtl="0" eaLnBrk="1" latinLnBrk="0" hangingPunct="1">
                        <a:lnSpc>
                          <a:spcPct val="107000"/>
                        </a:lnSpc>
                        <a:spcBef>
                          <a:spcPts val="0"/>
                        </a:spcBef>
                        <a:spcAft>
                          <a:spcPts val="0"/>
                        </a:spcAft>
                      </a:pPr>
                      <a:r>
                        <a:rPr lang="en-US" sz="1400" kern="1200">
                          <a:effectLst/>
                        </a:rPr>
                        <a:t>So that I get recommendations based on changed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a:t>
                      </a:r>
                      <a:r>
                        <a:rPr lang="en-US" sz="1400" kern="1200">
                          <a:effectLst/>
                        </a:rPr>
                        <a:t>enario when user want to edit his information</a:t>
                      </a:r>
                      <a:endParaRPr lang="en-US">
                        <a:effectLst/>
                      </a:endParaRPr>
                    </a:p>
                    <a:p>
                      <a:pPr marL="0" marR="0" algn="l" rtl="0" eaLnBrk="1" latinLnBrk="0" hangingPunct="1">
                        <a:lnSpc>
                          <a:spcPct val="107000"/>
                        </a:lnSpc>
                        <a:spcBef>
                          <a:spcPts val="0"/>
                        </a:spcBef>
                        <a:spcAft>
                          <a:spcPts val="0"/>
                        </a:spcAft>
                      </a:pPr>
                      <a:r>
                        <a:rPr lang="en-US" sz="1400" kern="1200">
                          <a:effectLst/>
                        </a:rPr>
                        <a:t>Given the customer navigates to information.</a:t>
                      </a:r>
                      <a:endParaRPr lang="en-US">
                        <a:effectLst/>
                      </a:endParaRPr>
                    </a:p>
                    <a:p>
                      <a:pPr marL="0" marR="0" algn="l" rtl="0" eaLnBrk="1" latinLnBrk="0" hangingPunct="1">
                        <a:lnSpc>
                          <a:spcPct val="107000"/>
                        </a:lnSpc>
                        <a:spcBef>
                          <a:spcPts val="0"/>
                        </a:spcBef>
                        <a:spcAft>
                          <a:spcPts val="0"/>
                        </a:spcAft>
                      </a:pPr>
                      <a:r>
                        <a:rPr lang="en-US" sz="1400" kern="1200">
                          <a:effectLst/>
                        </a:rPr>
                        <a:t>Then he changes his information.</a:t>
                      </a:r>
                      <a:endParaRPr lang="en-US">
                        <a:effectLst/>
                      </a:endParaRPr>
                    </a:p>
                    <a:p>
                      <a:pPr marL="0" marR="0" algn="l" rtl="0" eaLnBrk="1" latinLnBrk="0" hangingPunct="1">
                        <a:lnSpc>
                          <a:spcPct val="107000"/>
                        </a:lnSpc>
                        <a:spcBef>
                          <a:spcPts val="0"/>
                        </a:spcBef>
                        <a:spcAft>
                          <a:spcPts val="0"/>
                        </a:spcAft>
                      </a:pPr>
                      <a:r>
                        <a:rPr lang="en-US" sz="1400" kern="1200">
                          <a:effectLst/>
                        </a:rPr>
                        <a:t>And he submits the information.</a:t>
                      </a:r>
                      <a:endParaRPr lang="en-US">
                        <a:effectLst/>
                      </a:endParaRPr>
                    </a:p>
                  </a:txBody>
                  <a:tcPr marL="0" marR="0" marT="0" marB="0" anchor="ctr"/>
                </a:tc>
                <a:extLst>
                  <a:ext uri="{0D108BD9-81ED-4DB2-BD59-A6C34878D82A}">
                    <a16:rowId xmlns:a16="http://schemas.microsoft.com/office/drawing/2014/main" val="1959159231"/>
                  </a:ext>
                </a:extLst>
              </a:tr>
            </a:tbl>
          </a:graphicData>
        </a:graphic>
      </p:graphicFrame>
    </p:spTree>
    <p:extLst>
      <p:ext uri="{BB962C8B-B14F-4D97-AF65-F5344CB8AC3E}">
        <p14:creationId xmlns:p14="http://schemas.microsoft.com/office/powerpoint/2010/main" val="349986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185538" y="4163587"/>
            <a:ext cx="5836873" cy="1462225"/>
          </a:xfrm>
          <a:ln w="28575">
            <a:solidFill>
              <a:schemeClr val="bg1"/>
            </a:solidFill>
          </a:ln>
        </p:spPr>
        <p:txBody>
          <a:bodyPr/>
          <a:lstStyle/>
          <a:p>
            <a:r>
              <a:rPr lang="en-US" sz="4400"/>
              <a:t>Meet the team</a:t>
            </a:r>
          </a:p>
        </p:txBody>
      </p:sp>
      <p:pic>
        <p:nvPicPr>
          <p:cNvPr id="36" name="Picture 35" descr="A group of people's faces&#10;&#10;Description automatically generated with medium confidence">
            <a:extLst>
              <a:ext uri="{FF2B5EF4-FFF2-40B4-BE49-F238E27FC236}">
                <a16:creationId xmlns:a16="http://schemas.microsoft.com/office/drawing/2014/main" id="{C3C4032E-1064-4261-A5F2-BC42279BF8C4}"/>
              </a:ext>
            </a:extLst>
          </p:cNvPr>
          <p:cNvPicPr>
            <a:picLocks noChangeAspect="1"/>
          </p:cNvPicPr>
          <p:nvPr/>
        </p:nvPicPr>
        <p:blipFill rotWithShape="1">
          <a:blip r:embed="rId2"/>
          <a:srcRect l="1" t="30256" r="264" b="34594"/>
          <a:stretch/>
        </p:blipFill>
        <p:spPr>
          <a:xfrm>
            <a:off x="7975" y="331513"/>
            <a:ext cx="12176049" cy="2713705"/>
          </a:xfrm>
          <a:prstGeom prst="rect">
            <a:avLst/>
          </a:prstGeom>
        </p:spPr>
      </p:pic>
    </p:spTree>
    <p:extLst>
      <p:ext uri="{BB962C8B-B14F-4D97-AF65-F5344CB8AC3E}">
        <p14:creationId xmlns:p14="http://schemas.microsoft.com/office/powerpoint/2010/main" val="3346691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descr="A person typing on a computer&#10;&#10;Description automatically generated with medium confidence">
            <a:extLst>
              <a:ext uri="{FF2B5EF4-FFF2-40B4-BE49-F238E27FC236}">
                <a16:creationId xmlns:a16="http://schemas.microsoft.com/office/drawing/2014/main" id="{8CF5E83F-A562-088E-58F3-D2605DCCC329}"/>
              </a:ext>
            </a:extLst>
          </p:cNvPr>
          <p:cNvPicPr>
            <a:picLocks noChangeAspect="1"/>
          </p:cNvPicPr>
          <p:nvPr/>
        </p:nvPicPr>
        <p:blipFill>
          <a:blip r:embed="rId2"/>
          <a:stretch>
            <a:fillRect/>
          </a:stretch>
        </p:blipFill>
        <p:spPr>
          <a:xfrm>
            <a:off x="0" y="0"/>
            <a:ext cx="12192000" cy="6858000"/>
          </a:xfrm>
          <a:prstGeom prst="rect">
            <a:avLst/>
          </a:prstGeom>
        </p:spPr>
      </p:pic>
      <p:sp>
        <p:nvSpPr>
          <p:cNvPr id="39" name="TextBox 38">
            <a:extLst>
              <a:ext uri="{FF2B5EF4-FFF2-40B4-BE49-F238E27FC236}">
                <a16:creationId xmlns:a16="http://schemas.microsoft.com/office/drawing/2014/main" id="{7913FFB8-3EF8-CF06-F87E-32E72E735321}"/>
              </a:ext>
            </a:extLst>
          </p:cNvPr>
          <p:cNvSpPr txBox="1"/>
          <p:nvPr/>
        </p:nvSpPr>
        <p:spPr>
          <a:xfrm rot="16200000">
            <a:off x="-951623" y="4022566"/>
            <a:ext cx="3872006" cy="1107996"/>
          </a:xfrm>
          <a:prstGeom prst="rect">
            <a:avLst/>
          </a:prstGeom>
          <a:noFill/>
          <a:ln w="28575">
            <a:solidFill>
              <a:schemeClr val="bg1"/>
            </a:solidFill>
          </a:ln>
        </p:spPr>
        <p:txBody>
          <a:bodyPr wrap="square" rtlCol="0">
            <a:spAutoFit/>
          </a:bodyPr>
          <a:lstStyle/>
          <a:p>
            <a:r>
              <a:rPr lang="en-US" sz="6600">
                <a:solidFill>
                  <a:schemeClr val="bg1"/>
                </a:solidFill>
                <a:latin typeface="+mj-lt"/>
              </a:rPr>
              <a:t>METRICS</a:t>
            </a:r>
          </a:p>
        </p:txBody>
      </p:sp>
    </p:spTree>
    <p:extLst>
      <p:ext uri="{BB962C8B-B14F-4D97-AF65-F5344CB8AC3E}">
        <p14:creationId xmlns:p14="http://schemas.microsoft.com/office/powerpoint/2010/main" val="586167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445B96D9-51EF-00FF-1C86-302B51E33142}"/>
              </a:ext>
            </a:extLst>
          </p:cNvPr>
          <p:cNvPicPr>
            <a:picLocks noChangeAspect="1"/>
          </p:cNvPicPr>
          <p:nvPr/>
        </p:nvPicPr>
        <p:blipFill rotWithShape="1">
          <a:blip r:embed="rId2"/>
          <a:srcRect t="9401" b="15599"/>
          <a:stretch/>
        </p:blipFill>
        <p:spPr>
          <a:xfrm>
            <a:off x="38774" y="9330"/>
            <a:ext cx="12175412" cy="6848670"/>
          </a:xfrm>
          <a:prstGeom prst="rect">
            <a:avLst/>
          </a:prstGeom>
          <a:noFill/>
        </p:spPr>
      </p:pic>
      <p:sp>
        <p:nvSpPr>
          <p:cNvPr id="2" name="Rectangle 1">
            <a:extLst>
              <a:ext uri="{FF2B5EF4-FFF2-40B4-BE49-F238E27FC236}">
                <a16:creationId xmlns:a16="http://schemas.microsoft.com/office/drawing/2014/main" id="{E6757862-01B6-44E0-857B-CCD79BF294D8}"/>
              </a:ext>
            </a:extLst>
          </p:cNvPr>
          <p:cNvSpPr/>
          <p:nvPr/>
        </p:nvSpPr>
        <p:spPr>
          <a:xfrm>
            <a:off x="825500" y="5855789"/>
            <a:ext cx="1595120" cy="3454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26</a:t>
            </a:r>
            <a:r>
              <a:rPr lang="en-IN" b="1" baseline="300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th</a:t>
            </a:r>
            <a:r>
              <a:rPr lang="en-IN"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   OCT</a:t>
            </a:r>
          </a:p>
        </p:txBody>
      </p:sp>
      <p:sp>
        <p:nvSpPr>
          <p:cNvPr id="3" name="Rectangle 2">
            <a:extLst>
              <a:ext uri="{FF2B5EF4-FFF2-40B4-BE49-F238E27FC236}">
                <a16:creationId xmlns:a16="http://schemas.microsoft.com/office/drawing/2014/main" id="{79CBD836-AB66-FDF2-E33D-9FAE9373901D}"/>
              </a:ext>
            </a:extLst>
          </p:cNvPr>
          <p:cNvSpPr/>
          <p:nvPr/>
        </p:nvSpPr>
        <p:spPr>
          <a:xfrm>
            <a:off x="2657436" y="5855789"/>
            <a:ext cx="1442720" cy="3454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a:latin typeface="Arial Black" panose="020B0A04020102020204" pitchFamily="34" charset="0"/>
              </a:rPr>
              <a:t>SPRINT  2</a:t>
            </a:r>
          </a:p>
        </p:txBody>
      </p:sp>
      <p:sp>
        <p:nvSpPr>
          <p:cNvPr id="4" name="Rectangle 3">
            <a:extLst>
              <a:ext uri="{FF2B5EF4-FFF2-40B4-BE49-F238E27FC236}">
                <a16:creationId xmlns:a16="http://schemas.microsoft.com/office/drawing/2014/main" id="{EB1094B8-AD9B-BC8D-9454-5CAA811A8FAB}"/>
              </a:ext>
            </a:extLst>
          </p:cNvPr>
          <p:cNvSpPr/>
          <p:nvPr/>
        </p:nvSpPr>
        <p:spPr>
          <a:xfrm>
            <a:off x="4115435" y="5855789"/>
            <a:ext cx="1574800" cy="3193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a:latin typeface="Arial Black" panose="020B0A04020102020204" pitchFamily="34" charset="0"/>
              </a:rPr>
              <a:t>30th  NOV</a:t>
            </a:r>
          </a:p>
        </p:txBody>
      </p:sp>
      <p:sp>
        <p:nvSpPr>
          <p:cNvPr id="6" name="Rectangle 5">
            <a:extLst>
              <a:ext uri="{FF2B5EF4-FFF2-40B4-BE49-F238E27FC236}">
                <a16:creationId xmlns:a16="http://schemas.microsoft.com/office/drawing/2014/main" id="{3AD31B5A-3055-7781-D2FF-108C05FDC372}"/>
              </a:ext>
            </a:extLst>
          </p:cNvPr>
          <p:cNvSpPr/>
          <p:nvPr/>
        </p:nvSpPr>
        <p:spPr>
          <a:xfrm>
            <a:off x="6123700" y="5832929"/>
            <a:ext cx="1503680" cy="3454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a:latin typeface="Arial Black" panose="020B0A04020102020204" pitchFamily="34" charset="0"/>
              </a:rPr>
              <a:t>SPRINT  3</a:t>
            </a:r>
          </a:p>
        </p:txBody>
      </p:sp>
    </p:spTree>
    <p:extLst>
      <p:ext uri="{BB962C8B-B14F-4D97-AF65-F5344CB8AC3E}">
        <p14:creationId xmlns:p14="http://schemas.microsoft.com/office/powerpoint/2010/main" val="467136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CC6C6"/>
        </a:solidFill>
        <a:effectLst/>
      </p:bgPr>
    </p:bg>
    <p:spTree>
      <p:nvGrpSpPr>
        <p:cNvPr id="1" name=""/>
        <p:cNvGrpSpPr/>
        <p:nvPr/>
      </p:nvGrpSpPr>
      <p:grpSpPr>
        <a:xfrm>
          <a:off x="0" y="0"/>
          <a:ext cx="0" cy="0"/>
          <a:chOff x="0" y="0"/>
          <a:chExt cx="0" cy="0"/>
        </a:xfrm>
      </p:grpSpPr>
      <p:pic>
        <p:nvPicPr>
          <p:cNvPr id="10" name="Picture 9" descr="Line chart&#10;&#10;Description automatically generated">
            <a:extLst>
              <a:ext uri="{FF2B5EF4-FFF2-40B4-BE49-F238E27FC236}">
                <a16:creationId xmlns:a16="http://schemas.microsoft.com/office/drawing/2014/main" id="{8505F862-DBC3-8E88-79D8-C3D1E1FA9FA9}"/>
              </a:ext>
            </a:extLst>
          </p:cNvPr>
          <p:cNvPicPr>
            <a:picLocks noChangeAspect="1"/>
          </p:cNvPicPr>
          <p:nvPr/>
        </p:nvPicPr>
        <p:blipFill>
          <a:blip r:embed="rId2"/>
          <a:stretch>
            <a:fillRect/>
          </a:stretch>
        </p:blipFill>
        <p:spPr>
          <a:xfrm>
            <a:off x="1338944" y="68262"/>
            <a:ext cx="9490488" cy="6721475"/>
          </a:xfrm>
          <a:prstGeom prst="rect">
            <a:avLst/>
          </a:prstGeom>
          <a:noFill/>
        </p:spPr>
      </p:pic>
      <p:sp>
        <p:nvSpPr>
          <p:cNvPr id="2" name="Rectangle 1">
            <a:extLst>
              <a:ext uri="{FF2B5EF4-FFF2-40B4-BE49-F238E27FC236}">
                <a16:creationId xmlns:a16="http://schemas.microsoft.com/office/drawing/2014/main" id="{4166123E-9BB7-6B15-8877-D8A609204A0C}"/>
              </a:ext>
            </a:extLst>
          </p:cNvPr>
          <p:cNvSpPr/>
          <p:nvPr/>
        </p:nvSpPr>
        <p:spPr>
          <a:xfrm>
            <a:off x="2529840" y="6024880"/>
            <a:ext cx="1168400" cy="254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IN">
                <a:highlight>
                  <a:srgbClr val="5CC6C6"/>
                </a:highlight>
              </a:rPr>
              <a:t>14</a:t>
            </a:r>
            <a:r>
              <a:rPr lang="en-IN" baseline="30000">
                <a:highlight>
                  <a:srgbClr val="5CC6C6"/>
                </a:highlight>
              </a:rPr>
              <a:t>TH</a:t>
            </a:r>
            <a:r>
              <a:rPr lang="en-IN">
                <a:highlight>
                  <a:srgbClr val="5CC6C6"/>
                </a:highlight>
              </a:rPr>
              <a:t> SEP</a:t>
            </a:r>
          </a:p>
        </p:txBody>
      </p:sp>
      <p:sp>
        <p:nvSpPr>
          <p:cNvPr id="3" name="Rectangle 2">
            <a:extLst>
              <a:ext uri="{FF2B5EF4-FFF2-40B4-BE49-F238E27FC236}">
                <a16:creationId xmlns:a16="http://schemas.microsoft.com/office/drawing/2014/main" id="{A10017C0-37F7-9D33-37BF-54254CC7DF9D}"/>
              </a:ext>
            </a:extLst>
          </p:cNvPr>
          <p:cNvSpPr/>
          <p:nvPr/>
        </p:nvSpPr>
        <p:spPr>
          <a:xfrm>
            <a:off x="3972560" y="6019800"/>
            <a:ext cx="107696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21</a:t>
            </a:r>
            <a:r>
              <a:rPr lang="en-IN" baseline="30000"/>
              <a:t>ST</a:t>
            </a:r>
            <a:r>
              <a:rPr lang="en-IN"/>
              <a:t> SEP</a:t>
            </a:r>
          </a:p>
        </p:txBody>
      </p:sp>
      <p:sp>
        <p:nvSpPr>
          <p:cNvPr id="4" name="Rectangle 3">
            <a:extLst>
              <a:ext uri="{FF2B5EF4-FFF2-40B4-BE49-F238E27FC236}">
                <a16:creationId xmlns:a16="http://schemas.microsoft.com/office/drawing/2014/main" id="{5B6C8940-3001-12DA-8DC2-F9FF81A635ED}"/>
              </a:ext>
            </a:extLst>
          </p:cNvPr>
          <p:cNvSpPr/>
          <p:nvPr/>
        </p:nvSpPr>
        <p:spPr>
          <a:xfrm>
            <a:off x="2529840" y="6019800"/>
            <a:ext cx="116840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14</a:t>
            </a:r>
            <a:r>
              <a:rPr lang="en-IN" baseline="30000"/>
              <a:t>TH</a:t>
            </a:r>
            <a:r>
              <a:rPr lang="en-IN"/>
              <a:t> SEP</a:t>
            </a:r>
          </a:p>
        </p:txBody>
      </p:sp>
      <p:sp>
        <p:nvSpPr>
          <p:cNvPr id="5" name="Rectangle 4">
            <a:extLst>
              <a:ext uri="{FF2B5EF4-FFF2-40B4-BE49-F238E27FC236}">
                <a16:creationId xmlns:a16="http://schemas.microsoft.com/office/drawing/2014/main" id="{31492108-FC97-769A-A002-394EA7DFD1DF}"/>
              </a:ext>
            </a:extLst>
          </p:cNvPr>
          <p:cNvSpPr/>
          <p:nvPr/>
        </p:nvSpPr>
        <p:spPr>
          <a:xfrm>
            <a:off x="5222240" y="6019800"/>
            <a:ext cx="116840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28</a:t>
            </a:r>
            <a:r>
              <a:rPr lang="en-IN" baseline="30000"/>
              <a:t>TH</a:t>
            </a:r>
            <a:r>
              <a:rPr lang="en-IN"/>
              <a:t> SEP</a:t>
            </a:r>
          </a:p>
        </p:txBody>
      </p:sp>
      <p:sp>
        <p:nvSpPr>
          <p:cNvPr id="6" name="Rectangle 5">
            <a:extLst>
              <a:ext uri="{FF2B5EF4-FFF2-40B4-BE49-F238E27FC236}">
                <a16:creationId xmlns:a16="http://schemas.microsoft.com/office/drawing/2014/main" id="{AD89772F-9B33-3B78-E7AD-03602E83D733}"/>
              </a:ext>
            </a:extLst>
          </p:cNvPr>
          <p:cNvSpPr/>
          <p:nvPr/>
        </p:nvSpPr>
        <p:spPr>
          <a:xfrm>
            <a:off x="6471920" y="6019800"/>
            <a:ext cx="127000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12</a:t>
            </a:r>
            <a:r>
              <a:rPr lang="en-IN" baseline="30000"/>
              <a:t>TH</a:t>
            </a:r>
            <a:r>
              <a:rPr lang="en-IN"/>
              <a:t> OCT</a:t>
            </a:r>
          </a:p>
        </p:txBody>
      </p:sp>
      <p:sp>
        <p:nvSpPr>
          <p:cNvPr id="7" name="Rectangle 6">
            <a:extLst>
              <a:ext uri="{FF2B5EF4-FFF2-40B4-BE49-F238E27FC236}">
                <a16:creationId xmlns:a16="http://schemas.microsoft.com/office/drawing/2014/main" id="{1E0381DE-6565-CFD4-B5C3-F6F2A8B55B42}"/>
              </a:ext>
            </a:extLst>
          </p:cNvPr>
          <p:cNvSpPr/>
          <p:nvPr/>
        </p:nvSpPr>
        <p:spPr>
          <a:xfrm>
            <a:off x="7823200" y="6019800"/>
            <a:ext cx="134112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28</a:t>
            </a:r>
            <a:r>
              <a:rPr lang="en-IN" baseline="30000"/>
              <a:t>TH</a:t>
            </a:r>
            <a:r>
              <a:rPr lang="en-IN"/>
              <a:t> OCT</a:t>
            </a:r>
          </a:p>
        </p:txBody>
      </p:sp>
      <p:sp>
        <p:nvSpPr>
          <p:cNvPr id="8" name="Rectangle 7">
            <a:extLst>
              <a:ext uri="{FF2B5EF4-FFF2-40B4-BE49-F238E27FC236}">
                <a16:creationId xmlns:a16="http://schemas.microsoft.com/office/drawing/2014/main" id="{B3E601CC-B50E-9EC8-0FDD-037433854AD5}"/>
              </a:ext>
            </a:extLst>
          </p:cNvPr>
          <p:cNvSpPr/>
          <p:nvPr/>
        </p:nvSpPr>
        <p:spPr>
          <a:xfrm>
            <a:off x="9245600" y="6019800"/>
            <a:ext cx="1280160" cy="254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a:t>30</a:t>
            </a:r>
            <a:r>
              <a:rPr lang="en-IN" baseline="30000"/>
              <a:t>TH</a:t>
            </a:r>
            <a:r>
              <a:rPr lang="en-IN"/>
              <a:t> NOV</a:t>
            </a:r>
          </a:p>
        </p:txBody>
      </p:sp>
    </p:spTree>
    <p:extLst>
      <p:ext uri="{BB962C8B-B14F-4D97-AF65-F5344CB8AC3E}">
        <p14:creationId xmlns:p14="http://schemas.microsoft.com/office/powerpoint/2010/main" val="2824435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AF8FB-D73D-3EFF-981D-9ECFCBF854BE}"/>
              </a:ext>
            </a:extLst>
          </p:cNvPr>
          <p:cNvSpPr txBox="1"/>
          <p:nvPr/>
        </p:nvSpPr>
        <p:spPr>
          <a:xfrm>
            <a:off x="6537728" y="2274838"/>
            <a:ext cx="5372101" cy="2308324"/>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RETROSPECTIVE</a:t>
            </a:r>
          </a:p>
          <a:p>
            <a:pPr algn="ctr"/>
            <a:endParaRPr lang="en-US" sz="4800">
              <a:solidFill>
                <a:schemeClr val="bg1"/>
              </a:solidFill>
              <a:latin typeface="+mj-lt"/>
            </a:endParaRPr>
          </a:p>
        </p:txBody>
      </p:sp>
      <p:pic>
        <p:nvPicPr>
          <p:cNvPr id="4" name="Picture 3" descr="A picture containing hanger&#10;&#10;Description automatically generated">
            <a:extLst>
              <a:ext uri="{FF2B5EF4-FFF2-40B4-BE49-F238E27FC236}">
                <a16:creationId xmlns:a16="http://schemas.microsoft.com/office/drawing/2014/main" id="{B955FC26-6FA4-7C96-64AF-28BDE2F6F326}"/>
              </a:ext>
            </a:extLst>
          </p:cNvPr>
          <p:cNvPicPr>
            <a:picLocks noChangeAspect="1"/>
          </p:cNvPicPr>
          <p:nvPr/>
        </p:nvPicPr>
        <p:blipFill rotWithShape="1">
          <a:blip r:embed="rId2"/>
          <a:srcRect l="-1018" t="-3158" r="3198" b="3290"/>
          <a:stretch/>
        </p:blipFill>
        <p:spPr>
          <a:xfrm>
            <a:off x="-65314" y="-223935"/>
            <a:ext cx="6279503" cy="7081935"/>
          </a:xfrm>
          <a:prstGeom prst="rect">
            <a:avLst/>
          </a:prstGeom>
        </p:spPr>
      </p:pic>
    </p:spTree>
    <p:extLst>
      <p:ext uri="{BB962C8B-B14F-4D97-AF65-F5344CB8AC3E}">
        <p14:creationId xmlns:p14="http://schemas.microsoft.com/office/powerpoint/2010/main" val="3806514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523220"/>
          </a:xfrm>
          <a:prstGeom prst="rect">
            <a:avLst/>
          </a:prstGeom>
          <a:noFill/>
        </p:spPr>
        <p:txBody>
          <a:bodyPr wrap="square" rtlCol="0">
            <a:spAutoFit/>
          </a:bodyPr>
          <a:lstStyle/>
          <a:p>
            <a:pPr marL="342900" indent="-342900">
              <a:buFont typeface="Wingdings" panose="05000000000000000000" pitchFamily="2" charset="2"/>
              <a:buChar char="q"/>
            </a:pPr>
            <a:r>
              <a:rPr lang="en-US" sz="2800">
                <a:solidFill>
                  <a:schemeClr val="bg1"/>
                </a:solidFill>
                <a:latin typeface="+mj-lt"/>
              </a:rPr>
              <a:t>What went well?</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723368"/>
            <a:ext cx="10217021" cy="427456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800">
                <a:solidFill>
                  <a:schemeClr val="bg1"/>
                </a:solidFill>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2800">
                <a:solidFill>
                  <a:schemeClr val="bg1"/>
                </a:solidFill>
                <a:latin typeface="+mj-lt"/>
              </a:rPr>
              <a:t>We were able to produced the new and challenging project proposal.</a:t>
            </a:r>
          </a:p>
          <a:p>
            <a:pPr marL="342900" indent="-342900">
              <a:lnSpc>
                <a:spcPct val="200000"/>
              </a:lnSpc>
              <a:buFont typeface="Arial" panose="020B0604020202020204" pitchFamily="34" charset="0"/>
              <a:buChar char="•"/>
            </a:pPr>
            <a:r>
              <a:rPr lang="en-US" sz="2800">
                <a:solidFill>
                  <a:schemeClr val="bg1"/>
                </a:solidFill>
                <a:latin typeface="+mj-lt"/>
              </a:rPr>
              <a:t>Tried hands-on on the technologies that we have decided.</a:t>
            </a:r>
          </a:p>
        </p:txBody>
      </p:sp>
    </p:spTree>
    <p:extLst>
      <p:ext uri="{BB962C8B-B14F-4D97-AF65-F5344CB8AC3E}">
        <p14:creationId xmlns:p14="http://schemas.microsoft.com/office/powerpoint/2010/main" val="864526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solidFill>
                  <a:schemeClr val="bg1"/>
                </a:solidFill>
                <a:latin typeface="+mj-lt"/>
              </a:rPr>
              <a:t>What didn’t go well?</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786394"/>
            <a:ext cx="10217021" cy="293843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a:solidFill>
                  <a:schemeClr val="bg1"/>
                </a:solidFill>
                <a:latin typeface="+mj-lt"/>
              </a:rPr>
              <a:t>Took more time to work on the login page.</a:t>
            </a:r>
          </a:p>
          <a:p>
            <a:pPr marL="342900" indent="-342900">
              <a:lnSpc>
                <a:spcPct val="200000"/>
              </a:lnSpc>
              <a:buFont typeface="Arial" panose="020B0604020202020204" pitchFamily="34" charset="0"/>
              <a:buChar char="•"/>
            </a:pPr>
            <a:r>
              <a:rPr lang="en-US" sz="2400">
                <a:solidFill>
                  <a:schemeClr val="bg1"/>
                </a:solidFill>
                <a:latin typeface="+mj-lt"/>
              </a:rPr>
              <a:t>We need to add more user stories ideas.</a:t>
            </a:r>
          </a:p>
          <a:p>
            <a:pPr marL="342900" indent="-342900">
              <a:lnSpc>
                <a:spcPct val="200000"/>
              </a:lnSpc>
              <a:buFont typeface="Arial" panose="020B0604020202020204" pitchFamily="34" charset="0"/>
              <a:buChar char="•"/>
            </a:pPr>
            <a:r>
              <a:rPr lang="en-US" sz="2400">
                <a:solidFill>
                  <a:schemeClr val="bg1"/>
                </a:solidFill>
                <a:latin typeface="+mj-lt"/>
              </a:rPr>
              <a:t>Took time because we worked on new  technologies</a:t>
            </a:r>
          </a:p>
          <a:p>
            <a:pPr marL="342900" indent="-342900">
              <a:lnSpc>
                <a:spcPct val="200000"/>
              </a:lnSpc>
              <a:buFont typeface="Arial" panose="020B0604020202020204" pitchFamily="34" charset="0"/>
              <a:buChar char="•"/>
            </a:pPr>
            <a:r>
              <a:rPr lang="en-US" sz="2400">
                <a:solidFill>
                  <a:schemeClr val="bg1"/>
                </a:solidFill>
                <a:latin typeface="+mj-lt"/>
              </a:rPr>
              <a:t>Tried hands-on on the technologies that we have decided.</a:t>
            </a:r>
          </a:p>
        </p:txBody>
      </p:sp>
    </p:spTree>
    <p:extLst>
      <p:ext uri="{BB962C8B-B14F-4D97-AF65-F5344CB8AC3E}">
        <p14:creationId xmlns:p14="http://schemas.microsoft.com/office/powerpoint/2010/main" val="1617134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solidFill>
                  <a:schemeClr val="bg1"/>
                </a:solidFill>
                <a:latin typeface="+mj-lt"/>
              </a:rPr>
              <a:t>What we did to improve?</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554501"/>
            <a:ext cx="10217021" cy="3677097"/>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sz="2400">
                <a:solidFill>
                  <a:schemeClr val="bg1"/>
                </a:solidFill>
                <a:latin typeface="+mj-lt"/>
              </a:rPr>
              <a:t>Need to improve time-management and spend more time to work on task to avoid last minute hassle.</a:t>
            </a:r>
          </a:p>
          <a:p>
            <a:pPr marL="285750" indent="-285750">
              <a:lnSpc>
                <a:spcPct val="200000"/>
              </a:lnSpc>
              <a:buFont typeface="Wingdings" panose="05000000000000000000" pitchFamily="2" charset="2"/>
              <a:buChar char="§"/>
            </a:pPr>
            <a:r>
              <a:rPr lang="en-US" sz="2400">
                <a:solidFill>
                  <a:schemeClr val="bg1"/>
                </a:solidFill>
                <a:latin typeface="+mj-lt"/>
              </a:rPr>
              <a:t> Tried to stay committed to deadlines and improve communication between teammates.</a:t>
            </a:r>
          </a:p>
          <a:p>
            <a:pPr marL="285750" indent="-285750">
              <a:lnSpc>
                <a:spcPct val="200000"/>
              </a:lnSpc>
              <a:buFont typeface="Wingdings" panose="05000000000000000000" pitchFamily="2" charset="2"/>
              <a:buChar char="§"/>
            </a:pPr>
            <a:r>
              <a:rPr lang="en-US" sz="2400">
                <a:solidFill>
                  <a:schemeClr val="bg1"/>
                </a:solidFill>
                <a:latin typeface="+mj-lt"/>
              </a:rPr>
              <a:t>Complete working on the MVP and start focusing on sprint 3.</a:t>
            </a:r>
          </a:p>
        </p:txBody>
      </p:sp>
    </p:spTree>
    <p:extLst>
      <p:ext uri="{BB962C8B-B14F-4D97-AF65-F5344CB8AC3E}">
        <p14:creationId xmlns:p14="http://schemas.microsoft.com/office/powerpoint/2010/main" val="1232255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152634" y="1352868"/>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SPRINT - 4</a:t>
            </a:r>
          </a:p>
          <a:p>
            <a:pPr algn="ctr"/>
            <a:endParaRPr lang="en-US" sz="4800">
              <a:solidFill>
                <a:schemeClr val="bg1"/>
              </a:solidFill>
              <a:latin typeface="+mj-lt"/>
            </a:endParaRPr>
          </a:p>
        </p:txBody>
      </p:sp>
    </p:spTree>
    <p:extLst>
      <p:ext uri="{BB962C8B-B14F-4D97-AF65-F5344CB8AC3E}">
        <p14:creationId xmlns:p14="http://schemas.microsoft.com/office/powerpoint/2010/main" val="1708338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350C4A-61DA-EDFF-7F13-4DA457F8BB05}"/>
              </a:ext>
            </a:extLst>
          </p:cNvPr>
          <p:cNvSpPr txBox="1"/>
          <p:nvPr/>
        </p:nvSpPr>
        <p:spPr>
          <a:xfrm>
            <a:off x="295589" y="523224"/>
            <a:ext cx="47413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Stories Planned for Sprint 4</a:t>
            </a:r>
          </a:p>
        </p:txBody>
      </p:sp>
      <p:graphicFrame>
        <p:nvGraphicFramePr>
          <p:cNvPr id="5" name="Table 4">
            <a:extLst>
              <a:ext uri="{FF2B5EF4-FFF2-40B4-BE49-F238E27FC236}">
                <a16:creationId xmlns:a16="http://schemas.microsoft.com/office/drawing/2014/main" id="{688522A9-CBB6-A079-2411-2B8F1F797DC0}"/>
              </a:ext>
            </a:extLst>
          </p:cNvPr>
          <p:cNvGraphicFramePr>
            <a:graphicFrameLocks noGrp="1"/>
          </p:cNvGraphicFramePr>
          <p:nvPr>
            <p:extLst>
              <p:ext uri="{D42A27DB-BD31-4B8C-83A1-F6EECF244321}">
                <p14:modId xmlns:p14="http://schemas.microsoft.com/office/powerpoint/2010/main" val="3432008942"/>
              </p:ext>
            </p:extLst>
          </p:nvPr>
        </p:nvGraphicFramePr>
        <p:xfrm>
          <a:off x="80210" y="1203158"/>
          <a:ext cx="12076214" cy="5624760"/>
        </p:xfrm>
        <a:graphic>
          <a:graphicData uri="http://schemas.openxmlformats.org/drawingml/2006/table">
            <a:tbl>
              <a:tblPr firstRow="1" firstCol="1" bandRow="1">
                <a:tableStyleId>{5C22544A-7EE6-4342-B048-85BDC9FD1C3A}</a:tableStyleId>
              </a:tblPr>
              <a:tblGrid>
                <a:gridCol w="1325091">
                  <a:extLst>
                    <a:ext uri="{9D8B030D-6E8A-4147-A177-3AD203B41FA5}">
                      <a16:colId xmlns:a16="http://schemas.microsoft.com/office/drawing/2014/main" val="4209286267"/>
                    </a:ext>
                  </a:extLst>
                </a:gridCol>
                <a:gridCol w="5182955">
                  <a:extLst>
                    <a:ext uri="{9D8B030D-6E8A-4147-A177-3AD203B41FA5}">
                      <a16:colId xmlns:a16="http://schemas.microsoft.com/office/drawing/2014/main" val="3476618867"/>
                    </a:ext>
                  </a:extLst>
                </a:gridCol>
                <a:gridCol w="5568168">
                  <a:extLst>
                    <a:ext uri="{9D8B030D-6E8A-4147-A177-3AD203B41FA5}">
                      <a16:colId xmlns:a16="http://schemas.microsoft.com/office/drawing/2014/main" val="206649608"/>
                    </a:ext>
                  </a:extLst>
                </a:gridCol>
              </a:tblGrid>
              <a:tr h="496302">
                <a:tc>
                  <a:txBody>
                    <a:bodyPr/>
                    <a:lstStyle/>
                    <a:p>
                      <a:pPr>
                        <a:spcAft>
                          <a:spcPts val="0"/>
                        </a:spcAft>
                      </a:pPr>
                      <a:r>
                        <a:rPr lang="en-US" dirty="0">
                          <a:effectLst/>
                        </a:rPr>
                        <a:t>ID</a:t>
                      </a:r>
                    </a:p>
                  </a:txBody>
                  <a:tcPr marL="68580" marR="68580" marT="0" marB="0"/>
                </a:tc>
                <a:tc>
                  <a:txBody>
                    <a:bodyPr/>
                    <a:lstStyle/>
                    <a:p>
                      <a:pPr>
                        <a:spcAft>
                          <a:spcPts val="0"/>
                        </a:spcAft>
                      </a:pPr>
                      <a:r>
                        <a:rPr lang="en-US" dirty="0">
                          <a:effectLst/>
                        </a:rPr>
                        <a:t>User story</a:t>
                      </a:r>
                    </a:p>
                  </a:txBody>
                  <a:tcPr marL="68580" marR="68580" marT="0" marB="0"/>
                </a:tc>
                <a:tc>
                  <a:txBody>
                    <a:bodyPr/>
                    <a:lstStyle/>
                    <a:p>
                      <a:pPr>
                        <a:spcAft>
                          <a:spcPts val="0"/>
                        </a:spcAft>
                      </a:pPr>
                      <a:r>
                        <a:rPr lang="en-US" dirty="0">
                          <a:effectLst/>
                        </a:rPr>
                        <a:t>Acceptance Criteria</a:t>
                      </a:r>
                    </a:p>
                  </a:txBody>
                  <a:tcPr marL="68580" marR="68580" marT="0" marB="0"/>
                </a:tc>
                <a:extLst>
                  <a:ext uri="{0D108BD9-81ED-4DB2-BD59-A6C34878D82A}">
                    <a16:rowId xmlns:a16="http://schemas.microsoft.com/office/drawing/2014/main" val="1840650733"/>
                  </a:ext>
                </a:extLst>
              </a:tr>
              <a:tr h="1233236">
                <a:tc>
                  <a:txBody>
                    <a:bodyPr/>
                    <a:lstStyle/>
                    <a:p>
                      <a:pPr>
                        <a:spcAft>
                          <a:spcPts val="0"/>
                        </a:spcAft>
                      </a:pPr>
                      <a:r>
                        <a:rPr lang="en-US" dirty="0">
                          <a:effectLst/>
                        </a:rPr>
                        <a:t>SAT-4</a:t>
                      </a:r>
                    </a:p>
                  </a:txBody>
                  <a:tcPr marL="68580" marR="68580" marT="0" marB="0"/>
                </a:tc>
                <a:tc>
                  <a:txBody>
                    <a:bodyPr/>
                    <a:lstStyle/>
                    <a:p>
                      <a:pPr>
                        <a:spcAft>
                          <a:spcPts val="0"/>
                        </a:spcAft>
                      </a:pPr>
                      <a:r>
                        <a:rPr lang="en-US" dirty="0">
                          <a:effectLst/>
                        </a:rPr>
                        <a:t>As a new user</a:t>
                      </a:r>
                    </a:p>
                    <a:p>
                      <a:pPr>
                        <a:spcAft>
                          <a:spcPts val="0"/>
                        </a:spcAft>
                      </a:pPr>
                      <a:r>
                        <a:rPr lang="en-US" dirty="0">
                          <a:effectLst/>
                        </a:rPr>
                        <a:t>I want to enter my inputs </a:t>
                      </a:r>
                      <a:r>
                        <a:rPr lang="en-US" dirty="0" err="1">
                          <a:effectLst/>
                        </a:rPr>
                        <a:t>age,height,weight</a:t>
                      </a:r>
                      <a:r>
                        <a:rPr lang="en-US" dirty="0">
                          <a:effectLst/>
                        </a:rPr>
                        <a:t> activity </a:t>
                      </a:r>
                    </a:p>
                    <a:p>
                      <a:pPr>
                        <a:spcAft>
                          <a:spcPts val="0"/>
                        </a:spcAft>
                      </a:pPr>
                      <a:r>
                        <a:rPr lang="en-US" dirty="0">
                          <a:effectLst/>
                        </a:rPr>
                        <a:t>So that I get recommendations based on my system</a:t>
                      </a:r>
                    </a:p>
                  </a:txBody>
                  <a:tcPr marL="68580" marR="68580" marT="0" marB="0"/>
                </a:tc>
                <a:tc>
                  <a:txBody>
                    <a:bodyPr/>
                    <a:lstStyle/>
                    <a:p>
                      <a:pPr>
                        <a:spcAft>
                          <a:spcPts val="0"/>
                        </a:spcAft>
                      </a:pPr>
                      <a:r>
                        <a:rPr lang="en-US" dirty="0">
                          <a:effectLst/>
                        </a:rPr>
                        <a:t>Scenario when user wants to give inputs</a:t>
                      </a:r>
                    </a:p>
                    <a:p>
                      <a:pPr>
                        <a:spcAft>
                          <a:spcPts val="0"/>
                        </a:spcAft>
                      </a:pPr>
                      <a:r>
                        <a:rPr lang="en-US" dirty="0">
                          <a:effectLst/>
                        </a:rPr>
                        <a:t>Given he gives inputs and enters submit</a:t>
                      </a:r>
                    </a:p>
                    <a:p>
                      <a:pPr>
                        <a:spcAft>
                          <a:spcPts val="0"/>
                        </a:spcAft>
                      </a:pPr>
                      <a:r>
                        <a:rPr lang="en-US" dirty="0">
                          <a:effectLst/>
                        </a:rPr>
                        <a:t>Then his information gets stored</a:t>
                      </a:r>
                    </a:p>
                    <a:p>
                      <a:pPr>
                        <a:spcAft>
                          <a:spcPts val="0"/>
                        </a:spcAft>
                      </a:pPr>
                      <a:r>
                        <a:rPr lang="en-US" dirty="0">
                          <a:effectLst/>
                        </a:rPr>
                        <a:t>And the system displays his information</a:t>
                      </a:r>
                    </a:p>
                  </a:txBody>
                  <a:tcPr marL="68580" marR="68580" marT="0" marB="0"/>
                </a:tc>
                <a:extLst>
                  <a:ext uri="{0D108BD9-81ED-4DB2-BD59-A6C34878D82A}">
                    <a16:rowId xmlns:a16="http://schemas.microsoft.com/office/drawing/2014/main" val="2016835727"/>
                  </a:ext>
                </a:extLst>
              </a:tr>
              <a:tr h="1248276">
                <a:tc>
                  <a:txBody>
                    <a:bodyPr/>
                    <a:lstStyle/>
                    <a:p>
                      <a:pPr>
                        <a:spcAft>
                          <a:spcPts val="0"/>
                        </a:spcAft>
                      </a:pPr>
                      <a:r>
                        <a:rPr lang="en-US" dirty="0">
                          <a:effectLst/>
                        </a:rPr>
                        <a:t>SAT-5</a:t>
                      </a:r>
                    </a:p>
                  </a:txBody>
                  <a:tcPr marL="68580" marR="68580" marT="0" marB="0"/>
                </a:tc>
                <a:tc>
                  <a:txBody>
                    <a:bodyPr/>
                    <a:lstStyle/>
                    <a:p>
                      <a:pPr>
                        <a:spcAft>
                          <a:spcPts val="0"/>
                        </a:spcAft>
                      </a:pPr>
                      <a:r>
                        <a:rPr lang="en-US" dirty="0">
                          <a:effectLst/>
                        </a:rPr>
                        <a:t>As a new user</a:t>
                      </a:r>
                    </a:p>
                    <a:p>
                      <a:pPr>
                        <a:spcAft>
                          <a:spcPts val="0"/>
                        </a:spcAft>
                      </a:pPr>
                      <a:r>
                        <a:rPr lang="en-US" dirty="0">
                          <a:effectLst/>
                        </a:rPr>
                        <a:t>I want to navigate to all the services in the application</a:t>
                      </a:r>
                    </a:p>
                    <a:p>
                      <a:pPr>
                        <a:spcAft>
                          <a:spcPts val="0"/>
                        </a:spcAft>
                      </a:pPr>
                      <a:r>
                        <a:rPr lang="en-US" dirty="0">
                          <a:effectLst/>
                        </a:rPr>
                        <a:t>So that I can get all the services of the application</a:t>
                      </a:r>
                    </a:p>
                  </a:txBody>
                  <a:tcPr marL="68580" marR="68580" marT="0" marB="0"/>
                </a:tc>
                <a:tc>
                  <a:txBody>
                    <a:bodyPr/>
                    <a:lstStyle/>
                    <a:p>
                      <a:pPr>
                        <a:spcAft>
                          <a:spcPts val="0"/>
                        </a:spcAft>
                      </a:pPr>
                      <a:r>
                        <a:rPr lang="en-US" dirty="0">
                          <a:effectLst/>
                        </a:rPr>
                        <a:t>Scenario when user wants to navigate</a:t>
                      </a:r>
                    </a:p>
                    <a:p>
                      <a:pPr>
                        <a:spcAft>
                          <a:spcPts val="0"/>
                        </a:spcAft>
                      </a:pPr>
                      <a:r>
                        <a:rPr lang="en-US" dirty="0">
                          <a:effectLst/>
                        </a:rPr>
                        <a:t>Given he wants to know the services listed</a:t>
                      </a:r>
                    </a:p>
                    <a:p>
                      <a:pPr>
                        <a:spcAft>
                          <a:spcPts val="0"/>
                        </a:spcAft>
                      </a:pPr>
                      <a:r>
                        <a:rPr lang="en-US" dirty="0">
                          <a:effectLst/>
                        </a:rPr>
                        <a:t>Then user gets to know all the services in the application</a:t>
                      </a:r>
                    </a:p>
                  </a:txBody>
                  <a:tcPr marL="68580" marR="68580" marT="0" marB="0"/>
                </a:tc>
                <a:extLst>
                  <a:ext uri="{0D108BD9-81ED-4DB2-BD59-A6C34878D82A}">
                    <a16:rowId xmlns:a16="http://schemas.microsoft.com/office/drawing/2014/main" val="1273292902"/>
                  </a:ext>
                </a:extLst>
              </a:tr>
              <a:tr h="1097881">
                <a:tc>
                  <a:txBody>
                    <a:bodyPr/>
                    <a:lstStyle/>
                    <a:p>
                      <a:pPr>
                        <a:spcAft>
                          <a:spcPts val="0"/>
                        </a:spcAft>
                      </a:pPr>
                      <a:r>
                        <a:rPr lang="en-US" dirty="0">
                          <a:effectLst/>
                        </a:rPr>
                        <a:t>SAT-9</a:t>
                      </a:r>
                    </a:p>
                  </a:txBody>
                  <a:tcPr marL="68580" marR="68580" marT="0" marB="0"/>
                </a:tc>
                <a:tc>
                  <a:txBody>
                    <a:bodyPr/>
                    <a:lstStyle/>
                    <a:p>
                      <a:pPr>
                        <a:spcAft>
                          <a:spcPts val="0"/>
                        </a:spcAft>
                      </a:pPr>
                      <a:r>
                        <a:rPr lang="en-US" dirty="0">
                          <a:effectLst/>
                        </a:rPr>
                        <a:t>As a new user</a:t>
                      </a:r>
                    </a:p>
                    <a:p>
                      <a:pPr>
                        <a:spcAft>
                          <a:spcPts val="0"/>
                        </a:spcAft>
                      </a:pPr>
                      <a:r>
                        <a:rPr lang="en-US" dirty="0">
                          <a:effectLst/>
                        </a:rPr>
                        <a:t>I want to reset my password</a:t>
                      </a:r>
                    </a:p>
                    <a:p>
                      <a:pPr>
                        <a:spcAft>
                          <a:spcPts val="0"/>
                        </a:spcAft>
                      </a:pPr>
                      <a:r>
                        <a:rPr lang="en-US" dirty="0">
                          <a:effectLst/>
                        </a:rPr>
                        <a:t>So that I can Login again</a:t>
                      </a:r>
                    </a:p>
                  </a:txBody>
                  <a:tcPr marL="68580" marR="68580" marT="0" marB="0"/>
                </a:tc>
                <a:tc>
                  <a:txBody>
                    <a:bodyPr/>
                    <a:lstStyle/>
                    <a:p>
                      <a:pPr>
                        <a:spcAft>
                          <a:spcPts val="0"/>
                        </a:spcAft>
                      </a:pPr>
                      <a:r>
                        <a:rPr lang="en-US" dirty="0">
                          <a:effectLst/>
                        </a:rPr>
                        <a:t>Scenario when user forgets his password</a:t>
                      </a:r>
                    </a:p>
                    <a:p>
                      <a:pPr>
                        <a:spcAft>
                          <a:spcPts val="0"/>
                        </a:spcAft>
                      </a:pPr>
                      <a:r>
                        <a:rPr lang="en-US" dirty="0">
                          <a:effectLst/>
                        </a:rPr>
                        <a:t>Given he changes his password</a:t>
                      </a:r>
                    </a:p>
                    <a:p>
                      <a:pPr>
                        <a:spcAft>
                          <a:spcPts val="0"/>
                        </a:spcAft>
                      </a:pPr>
                      <a:r>
                        <a:rPr lang="en-US" dirty="0">
                          <a:effectLst/>
                        </a:rPr>
                        <a:t>Then the system stores his new password</a:t>
                      </a:r>
                    </a:p>
                  </a:txBody>
                  <a:tcPr marL="68580" marR="68580" marT="0" marB="0"/>
                </a:tc>
                <a:extLst>
                  <a:ext uri="{0D108BD9-81ED-4DB2-BD59-A6C34878D82A}">
                    <a16:rowId xmlns:a16="http://schemas.microsoft.com/office/drawing/2014/main" val="3737842062"/>
                  </a:ext>
                </a:extLst>
              </a:tr>
              <a:tr h="1549065">
                <a:tc>
                  <a:txBody>
                    <a:bodyPr/>
                    <a:lstStyle/>
                    <a:p>
                      <a:pPr>
                        <a:spcAft>
                          <a:spcPts val="0"/>
                        </a:spcAft>
                      </a:pPr>
                      <a:r>
                        <a:rPr lang="en-US" dirty="0">
                          <a:effectLst/>
                        </a:rPr>
                        <a:t>SAT-8</a:t>
                      </a:r>
                    </a:p>
                  </a:txBody>
                  <a:tcPr marL="68580" marR="68580" marT="0" marB="0"/>
                </a:tc>
                <a:tc>
                  <a:txBody>
                    <a:bodyPr/>
                    <a:lstStyle/>
                    <a:p>
                      <a:pPr>
                        <a:spcAft>
                          <a:spcPts val="0"/>
                        </a:spcAft>
                      </a:pPr>
                      <a:r>
                        <a:rPr lang="en-US" dirty="0">
                          <a:effectLst/>
                        </a:rPr>
                        <a:t>As a new user </a:t>
                      </a:r>
                      <a:endParaRPr lang="en-US">
                        <a:effectLst/>
                      </a:endParaRPr>
                    </a:p>
                    <a:p>
                      <a:pPr>
                        <a:spcAft>
                          <a:spcPts val="0"/>
                        </a:spcAft>
                      </a:pPr>
                      <a:r>
                        <a:rPr lang="en-US" dirty="0">
                          <a:effectLst/>
                        </a:rPr>
                        <a:t>I want to edit my personal Information</a:t>
                      </a:r>
                    </a:p>
                    <a:p>
                      <a:pPr>
                        <a:spcAft>
                          <a:spcPts val="0"/>
                        </a:spcAft>
                      </a:pPr>
                      <a:r>
                        <a:rPr lang="en-US" dirty="0">
                          <a:effectLst/>
                        </a:rPr>
                        <a:t>So that I can get recommendations based on changed information</a:t>
                      </a:r>
                    </a:p>
                  </a:txBody>
                  <a:tcPr marL="68580" marR="68580" marT="0" marB="0"/>
                </a:tc>
                <a:tc>
                  <a:txBody>
                    <a:bodyPr/>
                    <a:lstStyle/>
                    <a:p>
                      <a:pPr>
                        <a:spcAft>
                          <a:spcPts val="0"/>
                        </a:spcAft>
                      </a:pPr>
                      <a:r>
                        <a:rPr lang="en-US" dirty="0">
                          <a:effectLst/>
                        </a:rPr>
                        <a:t>Scenario when user wants to edit his information</a:t>
                      </a:r>
                    </a:p>
                    <a:p>
                      <a:pPr>
                        <a:spcAft>
                          <a:spcPts val="0"/>
                        </a:spcAft>
                      </a:pPr>
                      <a:r>
                        <a:rPr lang="en-US" dirty="0">
                          <a:effectLst/>
                        </a:rPr>
                        <a:t>Given he changes his information</a:t>
                      </a:r>
                    </a:p>
                    <a:p>
                      <a:pPr>
                        <a:spcAft>
                          <a:spcPts val="0"/>
                        </a:spcAft>
                      </a:pPr>
                      <a:r>
                        <a:rPr lang="en-US" dirty="0">
                          <a:effectLst/>
                        </a:rPr>
                        <a:t>And he changes his information</a:t>
                      </a:r>
                    </a:p>
                    <a:p>
                      <a:pPr>
                        <a:spcAft>
                          <a:spcPts val="0"/>
                        </a:spcAft>
                      </a:pPr>
                      <a:r>
                        <a:rPr lang="en-US" dirty="0">
                          <a:effectLst/>
                        </a:rPr>
                        <a:t>And he submits the information</a:t>
                      </a:r>
                    </a:p>
                    <a:p>
                      <a:pPr>
                        <a:spcAft>
                          <a:spcPts val="0"/>
                        </a:spcAft>
                      </a:pPr>
                      <a:r>
                        <a:rPr lang="en-US" dirty="0">
                          <a:effectLst/>
                        </a:rPr>
                        <a:t>And his information is updates</a:t>
                      </a:r>
                    </a:p>
                  </a:txBody>
                  <a:tcPr marL="68580" marR="68580" marT="0" marB="0"/>
                </a:tc>
                <a:extLst>
                  <a:ext uri="{0D108BD9-81ED-4DB2-BD59-A6C34878D82A}">
                    <a16:rowId xmlns:a16="http://schemas.microsoft.com/office/drawing/2014/main" val="1455445108"/>
                  </a:ext>
                </a:extLst>
              </a:tr>
            </a:tbl>
          </a:graphicData>
        </a:graphic>
      </p:graphicFrame>
      <p:sp>
        <p:nvSpPr>
          <p:cNvPr id="6" name="TextBox 5">
            <a:extLst>
              <a:ext uri="{FF2B5EF4-FFF2-40B4-BE49-F238E27FC236}">
                <a16:creationId xmlns:a16="http://schemas.microsoft.com/office/drawing/2014/main" id="{ECE0D639-C6D7-9136-9694-F14FDE25384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89197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2159114"/>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APPLICATION SCREENSHOTS</a:t>
            </a:r>
          </a:p>
          <a:p>
            <a:pPr algn="ctr"/>
            <a:endParaRPr lang="en-US" sz="4800">
              <a:solidFill>
                <a:schemeClr val="bg1"/>
              </a:solidFill>
              <a:latin typeface="+mj-lt"/>
            </a:endParaRPr>
          </a:p>
        </p:txBody>
      </p:sp>
    </p:spTree>
    <p:extLst>
      <p:ext uri="{BB962C8B-B14F-4D97-AF65-F5344CB8AC3E}">
        <p14:creationId xmlns:p14="http://schemas.microsoft.com/office/powerpoint/2010/main" val="299258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a:xfrm>
            <a:off x="792329" y="5330979"/>
            <a:ext cx="2743199" cy="442298"/>
          </a:xfrm>
        </p:spPr>
        <p:txBody>
          <a:bodyPr/>
          <a:lstStyle/>
          <a:p>
            <a:pPr algn="ctr">
              <a:lnSpc>
                <a:spcPct val="150000"/>
              </a:lnSpc>
            </a:pPr>
            <a:r>
              <a:rPr lang="en-US" sz="2000"/>
              <a:t>SATHWIK MUDENTI</a:t>
            </a: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a:xfrm>
            <a:off x="998491" y="5815413"/>
            <a:ext cx="2330874" cy="442298"/>
          </a:xfrm>
        </p:spPr>
        <p:txBody>
          <a:bodyPr/>
          <a:lstStyle/>
          <a:p>
            <a:pPr algn="ctr">
              <a:lnSpc>
                <a:spcPct val="150000"/>
              </a:lnSpc>
            </a:pPr>
            <a:r>
              <a:rPr lang="en-US" sz="1400">
                <a:latin typeface="+mj-lt"/>
              </a:rPr>
              <a:t>BACKEND DEVELOPER</a:t>
            </a:r>
          </a:p>
        </p:txBody>
      </p:sp>
      <p:pic>
        <p:nvPicPr>
          <p:cNvPr id="54" name="Picture Placeholder 53">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srcRect/>
          <a:stretch/>
        </p:blipFill>
        <p:spPr>
          <a:xfrm>
            <a:off x="4425833" y="1110606"/>
            <a:ext cx="3666426" cy="3666426"/>
          </a:xfrm>
        </p:spPr>
      </p:pic>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a:xfrm>
            <a:off x="4265725" y="5381655"/>
            <a:ext cx="4247295" cy="442298"/>
          </a:xfrm>
        </p:spPr>
        <p:txBody>
          <a:bodyPr/>
          <a:lstStyle/>
          <a:p>
            <a:pPr algn="ctr">
              <a:lnSpc>
                <a:spcPct val="150000"/>
              </a:lnSpc>
            </a:pPr>
            <a:r>
              <a:rPr lang="en-US" sz="2000"/>
              <a:t>VARUN REDDY DUGGIMPIDI</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a:xfrm>
            <a:off x="5176926" y="5823953"/>
            <a:ext cx="2617676" cy="442298"/>
          </a:xfrm>
        </p:spPr>
        <p:txBody>
          <a:bodyPr/>
          <a:lstStyle/>
          <a:p>
            <a:pPr algn="ctr">
              <a:lnSpc>
                <a:spcPct val="150000"/>
              </a:lnSpc>
            </a:pPr>
            <a:r>
              <a:rPr lang="en-US" sz="1400">
                <a:latin typeface="+mj-lt"/>
              </a:rPr>
              <a:t> BACKEND DEVELOPER 2</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9436000" y="5914052"/>
            <a:ext cx="2330875" cy="442298"/>
          </a:xfrm>
        </p:spPr>
        <p:txBody>
          <a:bodyPr/>
          <a:lstStyle/>
          <a:p>
            <a:r>
              <a:rPr lang="en-US" sz="1400">
                <a:latin typeface="+mj-lt"/>
              </a:rPr>
              <a:t>QA/TESTER</a:t>
            </a:r>
          </a:p>
        </p:txBody>
      </p:sp>
      <p:sp>
        <p:nvSpPr>
          <p:cNvPr id="6" name="Oval 5">
            <a:extLst>
              <a:ext uri="{FF2B5EF4-FFF2-40B4-BE49-F238E27FC236}">
                <a16:creationId xmlns:a16="http://schemas.microsoft.com/office/drawing/2014/main" id="{03DAD38E-4DCE-D5DC-44EE-A97783C0D78D}"/>
              </a:ext>
            </a:extLst>
          </p:cNvPr>
          <p:cNvSpPr/>
          <p:nvPr/>
        </p:nvSpPr>
        <p:spPr>
          <a:xfrm flipH="1">
            <a:off x="2495550" y="3323154"/>
            <a:ext cx="133350" cy="6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icture containing water, outdoor, person, person&#10;&#10;Description automatically generated">
            <a:extLst>
              <a:ext uri="{FF2B5EF4-FFF2-40B4-BE49-F238E27FC236}">
                <a16:creationId xmlns:a16="http://schemas.microsoft.com/office/drawing/2014/main" id="{9FAA229D-9C55-A3A6-F77B-AF7F442A42F1}"/>
              </a:ext>
            </a:extLst>
          </p:cNvPr>
          <p:cNvPicPr>
            <a:picLocks noGrp="1" noChangeAspect="1"/>
          </p:cNvPicPr>
          <p:nvPr>
            <p:ph type="pic" sz="quarter" idx="14"/>
          </p:nvPr>
        </p:nvPicPr>
        <p:blipFill>
          <a:blip r:embed="rId3"/>
          <a:srcRect t="12213" b="12213"/>
          <a:stretch>
            <a:fillRect/>
          </a:stretch>
        </p:blipFill>
        <p:spPr>
          <a:xfrm>
            <a:off x="8403740" y="1110606"/>
            <a:ext cx="3639516" cy="3666426"/>
          </a:xfrm>
        </p:spPr>
      </p:pic>
      <p:pic>
        <p:nvPicPr>
          <p:cNvPr id="30" name="Picture Placeholder 29" descr="A person wearing a black shirt&#10;&#10;Description automatically generated with medium confidence">
            <a:extLst>
              <a:ext uri="{FF2B5EF4-FFF2-40B4-BE49-F238E27FC236}">
                <a16:creationId xmlns:a16="http://schemas.microsoft.com/office/drawing/2014/main" id="{AAFF350A-77A4-2C88-ED02-4461EE725579}"/>
              </a:ext>
            </a:extLst>
          </p:cNvPr>
          <p:cNvPicPr>
            <a:picLocks noGrp="1" noChangeAspect="1"/>
          </p:cNvPicPr>
          <p:nvPr>
            <p:ph type="pic" sz="quarter" idx="22"/>
          </p:nvPr>
        </p:nvPicPr>
        <p:blipFill>
          <a:blip r:embed="rId4"/>
          <a:srcRect t="8350" b="8350"/>
          <a:stretch>
            <a:fillRect/>
          </a:stretch>
        </p:blipFill>
        <p:spPr>
          <a:xfrm>
            <a:off x="270398" y="1110607"/>
            <a:ext cx="3638558" cy="3666426"/>
          </a:xfrm>
        </p:spPr>
      </p:pic>
      <p:sp>
        <p:nvSpPr>
          <p:cNvPr id="35" name="Text Placeholder 44">
            <a:extLst>
              <a:ext uri="{FF2B5EF4-FFF2-40B4-BE49-F238E27FC236}">
                <a16:creationId xmlns:a16="http://schemas.microsoft.com/office/drawing/2014/main" id="{D10A0082-9996-56CD-4A05-2C400A6F57C2}"/>
              </a:ext>
            </a:extLst>
          </p:cNvPr>
          <p:cNvSpPr txBox="1">
            <a:spLocks/>
          </p:cNvSpPr>
          <p:nvPr/>
        </p:nvSpPr>
        <p:spPr>
          <a:xfrm>
            <a:off x="8224872" y="5327001"/>
            <a:ext cx="4301100" cy="488412"/>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cap="all" spc="1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a:t>NARESH BABU CHINTA</a:t>
            </a:r>
          </a:p>
        </p:txBody>
      </p:sp>
    </p:spTree>
    <p:extLst>
      <p:ext uri="{BB962C8B-B14F-4D97-AF65-F5344CB8AC3E}">
        <p14:creationId xmlns:p14="http://schemas.microsoft.com/office/powerpoint/2010/main" val="4151769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88231C54-9049-B383-1AD5-CE2F7FF2F1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5486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7EF6858B-A6EF-B396-36EC-A37A1A5B83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0870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13" name="Picture 12" descr="Graphical user interface, application, Word&#10;&#10;Description automatically generated">
            <a:extLst>
              <a:ext uri="{FF2B5EF4-FFF2-40B4-BE49-F238E27FC236}">
                <a16:creationId xmlns:a16="http://schemas.microsoft.com/office/drawing/2014/main" id="{792EDB65-2CD2-9C4A-1626-B77759BF5A3E}"/>
              </a:ext>
            </a:extLst>
          </p:cNvPr>
          <p:cNvPicPr>
            <a:picLocks noChangeAspect="1"/>
          </p:cNvPicPr>
          <p:nvPr/>
        </p:nvPicPr>
        <p:blipFill rotWithShape="1">
          <a:blip r:embed="rId2"/>
          <a:srcRect b="10000"/>
          <a:stretch/>
        </p:blipFill>
        <p:spPr>
          <a:xfrm>
            <a:off x="375709" y="1011799"/>
            <a:ext cx="11523848" cy="5670755"/>
          </a:xfrm>
          <a:prstGeom prst="rect">
            <a:avLst/>
          </a:prstGeom>
          <a:noFill/>
        </p:spPr>
      </p:pic>
      <p:sp>
        <p:nvSpPr>
          <p:cNvPr id="3" name="TextBox 2">
            <a:extLst>
              <a:ext uri="{FF2B5EF4-FFF2-40B4-BE49-F238E27FC236}">
                <a16:creationId xmlns:a16="http://schemas.microsoft.com/office/drawing/2014/main" id="{77B5C7BA-1086-A826-D36D-17ABBF159E38}"/>
              </a:ext>
            </a:extLst>
          </p:cNvPr>
          <p:cNvSpPr txBox="1"/>
          <p:nvPr/>
        </p:nvSpPr>
        <p:spPr>
          <a:xfrm flipH="1">
            <a:off x="126240" y="175446"/>
            <a:ext cx="5576470" cy="620967"/>
          </a:xfrm>
          <a:prstGeom prst="rect">
            <a:avLst/>
          </a:prstGeom>
          <a:noFill/>
          <a:ln>
            <a:solidFill>
              <a:schemeClr val="tx1"/>
            </a:solidFill>
          </a:ln>
        </p:spPr>
        <p:txBody>
          <a:bodyPr wrap="square" rtlCol="0">
            <a:spAutoFit/>
          </a:bodyPr>
          <a:lstStyle/>
          <a:p>
            <a:endParaRPr lang="en-US" sz="4400">
              <a:latin typeface="+mj-lt"/>
            </a:endParaRPr>
          </a:p>
        </p:txBody>
      </p:sp>
    </p:spTree>
    <p:extLst>
      <p:ext uri="{BB962C8B-B14F-4D97-AF65-F5344CB8AC3E}">
        <p14:creationId xmlns:p14="http://schemas.microsoft.com/office/powerpoint/2010/main" val="4126656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D459F16E-B385-E43D-667B-474D8E08E8E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110477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457011" y="1107933"/>
            <a:ext cx="3416439" cy="707886"/>
          </a:xfrm>
          <a:prstGeom prst="rect">
            <a:avLst/>
          </a:prstGeom>
          <a:noFill/>
          <a:ln w="28575">
            <a:solidFill>
              <a:schemeClr val="tx1"/>
            </a:solidFill>
          </a:ln>
        </p:spPr>
        <p:txBody>
          <a:bodyPr wrap="square">
            <a:spAutoFit/>
          </a:bodyPr>
          <a:lstStyle/>
          <a:p>
            <a:pPr algn="l"/>
            <a:r>
              <a:rPr lang="en-US" sz="4000" b="1">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830082" y="3054698"/>
            <a:ext cx="6094324" cy="369332"/>
          </a:xfrm>
          <a:prstGeom prst="rect">
            <a:avLst/>
          </a:prstGeom>
          <a:noFill/>
        </p:spPr>
        <p:txBody>
          <a:bodyPr wrap="square">
            <a:spAutoFit/>
          </a:bodyPr>
          <a:lstStyle/>
          <a:p>
            <a:pPr algn="l"/>
            <a:r>
              <a:rPr lang="en-US" sz="1800">
                <a:ea typeface="+mn-lt"/>
                <a:cs typeface="+mn-lt"/>
              </a:rPr>
              <a:t>https://github.com/sathwikMudenti/Project_images/wiki</a:t>
            </a:r>
            <a:endParaRPr lang="en-US" sz="1800"/>
          </a:p>
        </p:txBody>
      </p:sp>
    </p:spTree>
    <p:extLst>
      <p:ext uri="{BB962C8B-B14F-4D97-AF65-F5344CB8AC3E}">
        <p14:creationId xmlns:p14="http://schemas.microsoft.com/office/powerpoint/2010/main" val="2365296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891061" y="2074606"/>
            <a:ext cx="2955404" cy="626746"/>
          </a:xfrm>
        </p:spPr>
        <p:txBody>
          <a:bodyPr/>
          <a:lstStyle/>
          <a:p>
            <a:r>
              <a:rPr lang="en-US"/>
              <a:t>Happy eating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674752" y="2789843"/>
            <a:ext cx="3058885" cy="2388450"/>
          </a:xfrm>
        </p:spPr>
        <p:txBody>
          <a:bodyPr/>
          <a:lstStyle/>
          <a:p>
            <a:r>
              <a:rPr lang="en-US" sz="360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22" name="Picture Placeholder 21" descr="A picture containing food, indoor, sweet, displayed&#10;&#10;Description automatically generated">
            <a:extLst>
              <a:ext uri="{FF2B5EF4-FFF2-40B4-BE49-F238E27FC236}">
                <a16:creationId xmlns:a16="http://schemas.microsoft.com/office/drawing/2014/main" id="{C121FEC8-E460-6B82-232C-FCB55F34DA7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2711" r="12711"/>
          <a:stretch>
            <a:fillRect/>
          </a:stretch>
        </p:blipFill>
        <p:spPr>
          <a:xfrm>
            <a:off x="0" y="0"/>
            <a:ext cx="8170606" cy="6858000"/>
          </a:xfrm>
        </p:spPr>
      </p:pic>
    </p:spTree>
    <p:extLst>
      <p:ext uri="{BB962C8B-B14F-4D97-AF65-F5344CB8AC3E}">
        <p14:creationId xmlns:p14="http://schemas.microsoft.com/office/powerpoint/2010/main" val="40414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a:xfrm>
            <a:off x="1286747" y="5326464"/>
            <a:ext cx="3615824" cy="442298"/>
          </a:xfrm>
        </p:spPr>
        <p:txBody>
          <a:bodyPr/>
          <a:lstStyle/>
          <a:p>
            <a:r>
              <a:rPr lang="en-US" sz="2400"/>
              <a:t>Dharini Maanasa</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a:xfrm>
            <a:off x="1576797" y="5934386"/>
            <a:ext cx="3035723" cy="442298"/>
          </a:xfrm>
        </p:spPr>
        <p:txBody>
          <a:bodyPr/>
          <a:lstStyle/>
          <a:p>
            <a:r>
              <a:rPr lang="en-US" sz="1600">
                <a:latin typeface="+mj-lt"/>
              </a:rPr>
              <a:t>FRONTEND DEVELOPER</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a:xfrm>
            <a:off x="7586074" y="5326464"/>
            <a:ext cx="3319179" cy="442298"/>
          </a:xfrm>
        </p:spPr>
        <p:txBody>
          <a:bodyPr/>
          <a:lstStyle/>
          <a:p>
            <a:r>
              <a:rPr lang="en-US" sz="2400"/>
              <a:t>BRUNDA REDDY</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7872003" y="5934386"/>
            <a:ext cx="2743200" cy="442298"/>
          </a:xfrm>
        </p:spPr>
        <p:txBody>
          <a:bodyPr lIns="91440" tIns="45720" rIns="91440" bIns="45720" anchor="t"/>
          <a:lstStyle/>
          <a:p>
            <a:r>
              <a:rPr lang="en-US" sz="1800" dirty="0">
                <a:latin typeface="+mj-lt"/>
              </a:rPr>
              <a:t>DBA</a:t>
            </a:r>
          </a:p>
        </p:txBody>
      </p:sp>
      <p:pic>
        <p:nvPicPr>
          <p:cNvPr id="16" name="Picture Placeholder 15" descr="A picture containing outdoor, grass, tree, person&#10;&#10;Description automatically generated">
            <a:extLst>
              <a:ext uri="{FF2B5EF4-FFF2-40B4-BE49-F238E27FC236}">
                <a16:creationId xmlns:a16="http://schemas.microsoft.com/office/drawing/2014/main" id="{5CC711ED-2FF2-7D34-6400-27779088D2CF}"/>
              </a:ext>
            </a:extLst>
          </p:cNvPr>
          <p:cNvPicPr>
            <a:picLocks noGrp="1" noChangeAspect="1"/>
          </p:cNvPicPr>
          <p:nvPr>
            <p:ph type="pic" sz="quarter" idx="20"/>
          </p:nvPr>
        </p:nvPicPr>
        <p:blipFill>
          <a:blip r:embed="rId2"/>
          <a:srcRect t="9521" b="9521"/>
          <a:stretch>
            <a:fillRect/>
          </a:stretch>
        </p:blipFill>
        <p:spPr>
          <a:xfrm>
            <a:off x="867738" y="716602"/>
            <a:ext cx="4260818" cy="4292322"/>
          </a:xfrm>
        </p:spPr>
      </p:pic>
      <p:pic>
        <p:nvPicPr>
          <p:cNvPr id="17" name="Picture Placeholder 53">
            <a:extLst>
              <a:ext uri="{FF2B5EF4-FFF2-40B4-BE49-F238E27FC236}">
                <a16:creationId xmlns:a16="http://schemas.microsoft.com/office/drawing/2014/main" id="{B7DB5E24-80A6-233A-89E9-F0A3584BD859}"/>
              </a:ext>
            </a:extLst>
          </p:cNvPr>
          <p:cNvPicPr>
            <a:picLocks noChangeAspect="1"/>
          </p:cNvPicPr>
          <p:nvPr/>
        </p:nvPicPr>
        <p:blipFill>
          <a:blip r:embed="rId3"/>
          <a:srcRect l="997" r="997"/>
          <a:stretch/>
        </p:blipFill>
        <p:spPr>
          <a:xfrm>
            <a:off x="7063446" y="716602"/>
            <a:ext cx="4260818" cy="4292323"/>
          </a:xfrm>
          <a:prstGeom prst="ellipse">
            <a:avLst/>
          </a:prstGeom>
        </p:spPr>
      </p:pic>
    </p:spTree>
    <p:extLst>
      <p:ext uri="{BB962C8B-B14F-4D97-AF65-F5344CB8AC3E}">
        <p14:creationId xmlns:p14="http://schemas.microsoft.com/office/powerpoint/2010/main" val="337017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F1582-087C-2135-ACC4-590A9791AAFD}"/>
              </a:ext>
            </a:extLst>
          </p:cNvPr>
          <p:cNvSpPr txBox="1"/>
          <p:nvPr/>
        </p:nvSpPr>
        <p:spPr>
          <a:xfrm flipH="1">
            <a:off x="6948815" y="2367169"/>
            <a:ext cx="5001209" cy="2123658"/>
          </a:xfrm>
          <a:prstGeom prst="rect">
            <a:avLst/>
          </a:prstGeom>
          <a:noFill/>
          <a:ln w="28575">
            <a:solidFill>
              <a:schemeClr val="bg1"/>
            </a:solidFill>
          </a:ln>
        </p:spPr>
        <p:txBody>
          <a:bodyPr wrap="square" lIns="91440" tIns="45720" rIns="91440" bIns="45720" rtlCol="0" anchor="t">
            <a:spAutoFit/>
          </a:bodyPr>
          <a:lstStyle/>
          <a:p>
            <a:r>
              <a:rPr lang="en-US" sz="4400" dirty="0">
                <a:solidFill>
                  <a:schemeClr val="bg1"/>
                </a:solidFill>
                <a:latin typeface="+mj-lt"/>
              </a:rPr>
              <a:t>            TEAM</a:t>
            </a:r>
          </a:p>
          <a:p>
            <a:r>
              <a:rPr lang="en-US" sz="4400" dirty="0">
                <a:solidFill>
                  <a:schemeClr val="bg1"/>
                </a:solidFill>
                <a:latin typeface="+mj-lt"/>
              </a:rPr>
              <a:t>RESPONSIBILITIES</a:t>
            </a:r>
          </a:p>
          <a:p>
            <a:endParaRPr lang="en-US" sz="4400">
              <a:solidFill>
                <a:schemeClr val="bg1"/>
              </a:solidFill>
              <a:latin typeface="+mj-lt"/>
            </a:endParaRPr>
          </a:p>
        </p:txBody>
      </p:sp>
      <p:pic>
        <p:nvPicPr>
          <p:cNvPr id="4" name="Picture 3" descr="Graphical user interface&#10;&#10;Description automatically generated">
            <a:extLst>
              <a:ext uri="{FF2B5EF4-FFF2-40B4-BE49-F238E27FC236}">
                <a16:creationId xmlns:a16="http://schemas.microsoft.com/office/drawing/2014/main" id="{4B265EB3-E42D-49A6-5777-7E4F7C3B8F42}"/>
              </a:ext>
            </a:extLst>
          </p:cNvPr>
          <p:cNvPicPr>
            <a:picLocks noChangeAspect="1"/>
          </p:cNvPicPr>
          <p:nvPr/>
        </p:nvPicPr>
        <p:blipFill rotWithShape="1">
          <a:blip r:embed="rId2"/>
          <a:srcRect l="18798" t="1623" r="15384" b="1236"/>
          <a:stretch/>
        </p:blipFill>
        <p:spPr>
          <a:xfrm>
            <a:off x="0" y="-53789"/>
            <a:ext cx="6767609" cy="6965575"/>
          </a:xfrm>
          <a:prstGeom prst="rect">
            <a:avLst/>
          </a:prstGeom>
        </p:spPr>
      </p:pic>
    </p:spTree>
    <p:extLst>
      <p:ext uri="{BB962C8B-B14F-4D97-AF65-F5344CB8AC3E}">
        <p14:creationId xmlns:p14="http://schemas.microsoft.com/office/powerpoint/2010/main" val="263590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C8D6AD-468C-9EF5-699E-65AA6A4B558D}"/>
              </a:ext>
            </a:extLst>
          </p:cNvPr>
          <p:cNvSpPr txBox="1"/>
          <p:nvPr/>
        </p:nvSpPr>
        <p:spPr>
          <a:xfrm>
            <a:off x="587274" y="305476"/>
            <a:ext cx="10186752" cy="589308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sz="2400" b="0" i="0">
                <a:solidFill>
                  <a:schemeClr val="bg1"/>
                </a:solidFill>
                <a:effectLst/>
                <a:latin typeface="+mj-lt"/>
              </a:rPr>
              <a:t>We makes sure team has clear objectives of th</a:t>
            </a:r>
            <a:r>
              <a:rPr lang="en-US" sz="2400">
                <a:solidFill>
                  <a:schemeClr val="bg1"/>
                </a:solidFill>
                <a:latin typeface="+mj-lt"/>
              </a:rPr>
              <a:t>e project.</a:t>
            </a:r>
            <a:endParaRPr lang="en-US" sz="2400" b="0" i="0">
              <a:solidFill>
                <a:schemeClr val="bg1"/>
              </a:solidFill>
              <a:effectLst/>
              <a:latin typeface="+mj-lt"/>
            </a:endParaRPr>
          </a:p>
          <a:p>
            <a:pPr marL="342900" indent="-342900">
              <a:lnSpc>
                <a:spcPct val="200000"/>
              </a:lnSpc>
              <a:buFont typeface="Wingdings" panose="05000000000000000000" pitchFamily="2" charset="2"/>
              <a:buChar char="ü"/>
            </a:pPr>
            <a:r>
              <a:rPr lang="en-US" sz="2400" b="0" i="0">
                <a:solidFill>
                  <a:schemeClr val="bg1"/>
                </a:solidFill>
                <a:effectLst/>
                <a:latin typeface="+mj-lt"/>
              </a:rPr>
              <a:t>Make a list of all the tasks that need to be completed</a:t>
            </a:r>
            <a:r>
              <a:rPr lang="en-US" sz="2400">
                <a:solidFill>
                  <a:schemeClr val="bg1"/>
                </a:solidFill>
                <a:latin typeface="+mj-lt"/>
              </a:rPr>
              <a:t>.</a:t>
            </a:r>
          </a:p>
          <a:p>
            <a:pPr marL="342900" indent="-342900">
              <a:lnSpc>
                <a:spcPct val="200000"/>
              </a:lnSpc>
              <a:buFont typeface="Wingdings" panose="05000000000000000000" pitchFamily="2" charset="2"/>
              <a:buChar char="ü"/>
            </a:pPr>
            <a:r>
              <a:rPr lang="en-US" sz="2400">
                <a:solidFill>
                  <a:schemeClr val="bg1"/>
                </a:solidFill>
                <a:latin typeface="+mj-lt"/>
              </a:rPr>
              <a:t>Being </a:t>
            </a:r>
            <a:r>
              <a:rPr lang="en-US" sz="2400" b="0" i="0">
                <a:solidFill>
                  <a:schemeClr val="bg1"/>
                </a:solidFill>
                <a:effectLst/>
                <a:latin typeface="+mj-lt"/>
              </a:rPr>
              <a:t>engaged and s</a:t>
            </a:r>
            <a:r>
              <a:rPr lang="en-US" sz="2400">
                <a:solidFill>
                  <a:schemeClr val="bg1"/>
                </a:solidFill>
                <a:latin typeface="+mj-lt"/>
              </a:rPr>
              <a:t>tay committed to submit deliverables on time.</a:t>
            </a:r>
          </a:p>
          <a:p>
            <a:pPr marL="342900" indent="-342900">
              <a:lnSpc>
                <a:spcPct val="200000"/>
              </a:lnSpc>
              <a:buFont typeface="Wingdings" panose="05000000000000000000" pitchFamily="2" charset="2"/>
              <a:buChar char="ü"/>
            </a:pPr>
            <a:r>
              <a:rPr lang="en-US" sz="2400">
                <a:solidFill>
                  <a:schemeClr val="bg1"/>
                </a:solidFill>
                <a:latin typeface="+mj-lt"/>
              </a:rPr>
              <a:t>Encouraging each other to complete the tasks given.</a:t>
            </a:r>
          </a:p>
          <a:p>
            <a:pPr marL="342900" indent="-342900">
              <a:lnSpc>
                <a:spcPct val="200000"/>
              </a:lnSpc>
              <a:buFont typeface="Wingdings" panose="05000000000000000000" pitchFamily="2" charset="2"/>
              <a:buChar char="ü"/>
            </a:pPr>
            <a:r>
              <a:rPr lang="en-US" sz="2400">
                <a:solidFill>
                  <a:schemeClr val="bg1"/>
                </a:solidFill>
                <a:latin typeface="+mj-lt"/>
              </a:rPr>
              <a:t>Understanding what is expected and what needs to be delivered.</a:t>
            </a:r>
          </a:p>
          <a:p>
            <a:pPr marL="342900" indent="-342900">
              <a:lnSpc>
                <a:spcPct val="200000"/>
              </a:lnSpc>
              <a:buFont typeface="Wingdings" panose="05000000000000000000" pitchFamily="2" charset="2"/>
              <a:buChar char="ü"/>
            </a:pPr>
            <a:r>
              <a:rPr lang="en-US" sz="2400">
                <a:solidFill>
                  <a:schemeClr val="bg1"/>
                </a:solidFill>
                <a:latin typeface="+mj-lt"/>
              </a:rPr>
              <a:t>Making sure every teammate providing the equal amount of contribution.</a:t>
            </a:r>
          </a:p>
          <a:p>
            <a:pPr marL="342900" indent="-342900">
              <a:lnSpc>
                <a:spcPct val="200000"/>
              </a:lnSpc>
              <a:buFont typeface="Wingdings" panose="05000000000000000000" pitchFamily="2" charset="2"/>
              <a:buChar char="ü"/>
            </a:pPr>
            <a:r>
              <a:rPr lang="en-US" sz="2400">
                <a:solidFill>
                  <a:schemeClr val="bg1"/>
                </a:solidFill>
                <a:latin typeface="+mj-lt"/>
              </a:rPr>
              <a:t>Providing the feedback within the team to perform better.</a:t>
            </a:r>
          </a:p>
        </p:txBody>
      </p:sp>
    </p:spTree>
    <p:extLst>
      <p:ext uri="{BB962C8B-B14F-4D97-AF65-F5344CB8AC3E}">
        <p14:creationId xmlns:p14="http://schemas.microsoft.com/office/powerpoint/2010/main" val="21559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5389436F-98CC-E769-6750-81D6699E8EB8}"/>
              </a:ext>
            </a:extLst>
          </p:cNvPr>
          <p:cNvPicPr>
            <a:picLocks noChangeAspect="1"/>
          </p:cNvPicPr>
          <p:nvPr/>
        </p:nvPicPr>
        <p:blipFill rotWithShape="1">
          <a:blip r:embed="rId2"/>
          <a:srcRect l="-1265" t="-1334" r="9246"/>
          <a:stretch/>
        </p:blipFill>
        <p:spPr>
          <a:xfrm>
            <a:off x="-50738" y="-45716"/>
            <a:ext cx="6146738" cy="6903716"/>
          </a:xfrm>
          <a:prstGeom prst="rect">
            <a:avLst/>
          </a:prstGeom>
          <a:noFill/>
        </p:spPr>
      </p:pic>
      <p:sp>
        <p:nvSpPr>
          <p:cNvPr id="5" name="Title 4">
            <a:extLst>
              <a:ext uri="{FF2B5EF4-FFF2-40B4-BE49-F238E27FC236}">
                <a16:creationId xmlns:a16="http://schemas.microsoft.com/office/drawing/2014/main" id="{608EF152-0B77-344A-75BA-543A112BC1AC}"/>
              </a:ext>
            </a:extLst>
          </p:cNvPr>
          <p:cNvSpPr>
            <a:spLocks noGrp="1"/>
          </p:cNvSpPr>
          <p:nvPr>
            <p:ph type="ctrTitle"/>
          </p:nvPr>
        </p:nvSpPr>
        <p:spPr>
          <a:xfrm>
            <a:off x="5862506" y="2421993"/>
            <a:ext cx="6057900" cy="1635397"/>
          </a:xfrm>
          <a:ln w="28575">
            <a:solidFill>
              <a:schemeClr val="bg1"/>
            </a:solidFill>
          </a:ln>
        </p:spPr>
        <p:txBody>
          <a:bodyPr anchor="ctr">
            <a:normAutofit/>
          </a:bodyPr>
          <a:lstStyle/>
          <a:p>
            <a:r>
              <a:rPr lang="en-US" sz="4000">
                <a:latin typeface="+mj-lt"/>
              </a:rPr>
              <a:t>PROBLEM statement</a:t>
            </a:r>
          </a:p>
        </p:txBody>
      </p:sp>
      <p:pic>
        <p:nvPicPr>
          <p:cNvPr id="2" name="Picture Placeholder 11" descr="Diagram&#10;&#10;Description automatically generated with medium confidence">
            <a:extLst>
              <a:ext uri="{FF2B5EF4-FFF2-40B4-BE49-F238E27FC236}">
                <a16:creationId xmlns:a16="http://schemas.microsoft.com/office/drawing/2014/main" id="{4174A921-AB29-F502-DC9C-3BA0A11BDB35}"/>
              </a:ext>
            </a:extLst>
          </p:cNvPr>
          <p:cNvPicPr>
            <a:picLocks noChangeAspect="1"/>
          </p:cNvPicPr>
          <p:nvPr/>
        </p:nvPicPr>
        <p:blipFill>
          <a:blip r:embed="rId3"/>
          <a:srcRect t="21764" b="21764"/>
          <a:stretch>
            <a:fillRect/>
          </a:stretch>
        </p:blipFill>
        <p:spPr>
          <a:xfrm>
            <a:off x="-50738" y="0"/>
            <a:ext cx="5754624" cy="6858000"/>
          </a:xfrm>
          <a:prstGeom prst="rect">
            <a:avLst/>
          </a:prstGeom>
        </p:spPr>
      </p:pic>
    </p:spTree>
    <p:extLst>
      <p:ext uri="{BB962C8B-B14F-4D97-AF65-F5344CB8AC3E}">
        <p14:creationId xmlns:p14="http://schemas.microsoft.com/office/powerpoint/2010/main" val="2983879045"/>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TotalTime>0</TotalTime>
  <Words>2263</Words>
  <Application>Microsoft Office PowerPoint</Application>
  <PresentationFormat>Widescreen</PresentationFormat>
  <Paragraphs>375</Paragraphs>
  <Slides>55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Arial Black</vt:lpstr>
      <vt:lpstr>Avenir Next LT Pro</vt:lpstr>
      <vt:lpstr>Calibri</vt:lpstr>
      <vt:lpstr>Calisto MT</vt:lpstr>
      <vt:lpstr>Courier New</vt:lpstr>
      <vt:lpstr>Kunstler Script</vt:lpstr>
      <vt:lpstr>Wingdings</vt:lpstr>
      <vt:lpstr>Office Theme</vt:lpstr>
      <vt:lpstr>Promoting  Healthy eating  &amp;  balanced diet</vt:lpstr>
      <vt:lpstr>Agenda:</vt:lpstr>
      <vt:lpstr>IMPROVEMENTS MADE FROM PROFESSOR FEEDBACK</vt:lpstr>
      <vt:lpstr>Meet the team</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Elena</vt:lpstr>
      <vt:lpstr>catherine</vt:lpstr>
      <vt:lpstr>Zuan</vt:lpstr>
      <vt:lpstr>john</vt:lpstr>
      <vt:lpstr>grace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Happy eating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lastModifiedBy>Maanasa Dharini</cp:lastModifiedBy>
  <cp:revision>65</cp:revision>
  <dcterms:created xsi:type="dcterms:W3CDTF">2022-11-01T21:06:35Z</dcterms:created>
  <dcterms:modified xsi:type="dcterms:W3CDTF">2022-12-07T21:31:24Z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